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60" r:id="rId5"/>
    <p:sldId id="268" r:id="rId6"/>
    <p:sldId id="269" r:id="rId7"/>
    <p:sldId id="266" r:id="rId8"/>
    <p:sldId id="267"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8" autoAdjust="0"/>
    <p:restoredTop sz="94660"/>
  </p:normalViewPr>
  <p:slideViewPr>
    <p:cSldViewPr snapToGrid="0">
      <p:cViewPr varScale="1">
        <p:scale>
          <a:sx n="90" d="100"/>
          <a:sy n="90" d="100"/>
        </p:scale>
        <p:origin x="17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47D88B-2BC4-43DF-8086-68E79D297B29}"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76C926B6-233F-4A47-9239-BB7C96FFD239}">
      <dgm:prSet/>
      <dgm:spPr/>
      <dgm:t>
        <a:bodyPr/>
        <a:lstStyle/>
        <a:p>
          <a:pPr>
            <a:lnSpc>
              <a:spcPct val="100000"/>
            </a:lnSpc>
          </a:pPr>
          <a:r>
            <a:rPr lang="en-US" b="0" i="0" dirty="0"/>
            <a:t>Objective: </a:t>
          </a:r>
          <a:r>
            <a:rPr lang="en-US" dirty="0"/>
            <a:t>There are several uses for the age-related data that may be derived from face photographs, ranging from biometrics to entertainment. Deciding the age of a face shot automatically is one of the most common and difficult tasks. It can be applied to various tasks, such limiting the media that a customer sees based on their age. Thus, the primary reason for the rise in popularity of facial feature analysis is that it is a practical tool, and advancements in Deep Learning techniques are making face analysis a reality rather than just a theoretical idea. </a:t>
          </a:r>
        </a:p>
      </dgm:t>
    </dgm:pt>
    <dgm:pt modelId="{AD40EFF1-849D-4980-A276-18DAE344DC94}" type="parTrans" cxnId="{E5BCAB0E-AE0F-47A3-9761-98B9CA7E46E6}">
      <dgm:prSet/>
      <dgm:spPr/>
      <dgm:t>
        <a:bodyPr/>
        <a:lstStyle/>
        <a:p>
          <a:endParaRPr lang="en-US"/>
        </a:p>
      </dgm:t>
    </dgm:pt>
    <dgm:pt modelId="{19E00831-D2A6-47E0-A9E0-AC34AC68BC0F}" type="sibTrans" cxnId="{E5BCAB0E-AE0F-47A3-9761-98B9CA7E46E6}">
      <dgm:prSet/>
      <dgm:spPr/>
      <dgm:t>
        <a:bodyPr/>
        <a:lstStyle/>
        <a:p>
          <a:pPr>
            <a:lnSpc>
              <a:spcPct val="100000"/>
            </a:lnSpc>
          </a:pPr>
          <a:endParaRPr lang="en-US"/>
        </a:p>
      </dgm:t>
    </dgm:pt>
    <dgm:pt modelId="{9E2AACCC-0A8D-4BA6-8C04-0D1FE8D1CDD0}">
      <dgm:prSet/>
      <dgm:spPr/>
      <dgm:t>
        <a:bodyPr/>
        <a:lstStyle/>
        <a:p>
          <a:pPr>
            <a:lnSpc>
              <a:spcPct val="100000"/>
            </a:lnSpc>
          </a:pPr>
          <a:r>
            <a:rPr lang="en-US" b="0" i="0" dirty="0"/>
            <a:t>Importance: Facial age detection using images  plays a vital role in </a:t>
          </a:r>
          <a:r>
            <a:rPr lang="en-US" b="1" dirty="0">
              <a:effectLst/>
            </a:rPr>
            <a:t>Marketing and Advertising, Security and Surveillance, Healthcare, Human-Computer Interaction</a:t>
          </a:r>
          <a:endParaRPr lang="en-US" dirty="0"/>
        </a:p>
      </dgm:t>
    </dgm:pt>
    <dgm:pt modelId="{20F47B3B-3B26-4896-A75B-9695C9D97320}" type="parTrans" cxnId="{6604532E-C7E8-4D8A-B7E1-B681E8693F7A}">
      <dgm:prSet/>
      <dgm:spPr/>
      <dgm:t>
        <a:bodyPr/>
        <a:lstStyle/>
        <a:p>
          <a:endParaRPr lang="en-US"/>
        </a:p>
      </dgm:t>
    </dgm:pt>
    <dgm:pt modelId="{4A319A14-CF8A-4855-9CF6-9A7485D37F6B}" type="sibTrans" cxnId="{6604532E-C7E8-4D8A-B7E1-B681E8693F7A}">
      <dgm:prSet/>
      <dgm:spPr/>
      <dgm:t>
        <a:bodyPr/>
        <a:lstStyle/>
        <a:p>
          <a:endParaRPr lang="en-US"/>
        </a:p>
      </dgm:t>
    </dgm:pt>
    <dgm:pt modelId="{E2A88EA5-EB57-4A12-8DDD-63FFD2BE7EF1}" type="pres">
      <dgm:prSet presAssocID="{BF47D88B-2BC4-43DF-8086-68E79D297B29}" presName="hierChild1" presStyleCnt="0">
        <dgm:presLayoutVars>
          <dgm:chPref val="1"/>
          <dgm:dir/>
          <dgm:animOne val="branch"/>
          <dgm:animLvl val="lvl"/>
          <dgm:resizeHandles/>
        </dgm:presLayoutVars>
      </dgm:prSet>
      <dgm:spPr/>
    </dgm:pt>
    <dgm:pt modelId="{EA5DF82D-8EF5-4433-AAC8-959375CD14BF}" type="pres">
      <dgm:prSet presAssocID="{76C926B6-233F-4A47-9239-BB7C96FFD239}" presName="hierRoot1" presStyleCnt="0"/>
      <dgm:spPr/>
    </dgm:pt>
    <dgm:pt modelId="{F8FE72C6-5FCE-4556-BB08-4DDFA577D0A6}" type="pres">
      <dgm:prSet presAssocID="{76C926B6-233F-4A47-9239-BB7C96FFD239}" presName="composite" presStyleCnt="0"/>
      <dgm:spPr/>
    </dgm:pt>
    <dgm:pt modelId="{EC7D4853-B454-4F16-AD1A-9FC6CCB48253}" type="pres">
      <dgm:prSet presAssocID="{76C926B6-233F-4A47-9239-BB7C96FFD239}" presName="background" presStyleLbl="node0" presStyleIdx="0" presStyleCnt="2"/>
      <dgm:spPr/>
    </dgm:pt>
    <dgm:pt modelId="{6624F5AE-BFFB-450D-A159-A4D1F0DCF25D}" type="pres">
      <dgm:prSet presAssocID="{76C926B6-233F-4A47-9239-BB7C96FFD239}" presName="text" presStyleLbl="fgAcc0" presStyleIdx="0" presStyleCnt="2">
        <dgm:presLayoutVars>
          <dgm:chPref val="3"/>
        </dgm:presLayoutVars>
      </dgm:prSet>
      <dgm:spPr/>
    </dgm:pt>
    <dgm:pt modelId="{0F8905F3-22ED-419F-A5EB-7CF41455AEC7}" type="pres">
      <dgm:prSet presAssocID="{76C926B6-233F-4A47-9239-BB7C96FFD239}" presName="hierChild2" presStyleCnt="0"/>
      <dgm:spPr/>
    </dgm:pt>
    <dgm:pt modelId="{87285DF4-F733-4276-8FEB-8DDA521EC72D}" type="pres">
      <dgm:prSet presAssocID="{9E2AACCC-0A8D-4BA6-8C04-0D1FE8D1CDD0}" presName="hierRoot1" presStyleCnt="0"/>
      <dgm:spPr/>
    </dgm:pt>
    <dgm:pt modelId="{CD4285E0-4FB0-4967-8EE9-B8CDDB8B9AF6}" type="pres">
      <dgm:prSet presAssocID="{9E2AACCC-0A8D-4BA6-8C04-0D1FE8D1CDD0}" presName="composite" presStyleCnt="0"/>
      <dgm:spPr/>
    </dgm:pt>
    <dgm:pt modelId="{18BBA56B-2BF1-4CDE-A183-A6B1488B0F1F}" type="pres">
      <dgm:prSet presAssocID="{9E2AACCC-0A8D-4BA6-8C04-0D1FE8D1CDD0}" presName="background" presStyleLbl="node0" presStyleIdx="1" presStyleCnt="2"/>
      <dgm:spPr/>
    </dgm:pt>
    <dgm:pt modelId="{7E3EA179-05D7-42F8-9E85-6E1060B713CB}" type="pres">
      <dgm:prSet presAssocID="{9E2AACCC-0A8D-4BA6-8C04-0D1FE8D1CDD0}" presName="text" presStyleLbl="fgAcc0" presStyleIdx="1" presStyleCnt="2">
        <dgm:presLayoutVars>
          <dgm:chPref val="3"/>
        </dgm:presLayoutVars>
      </dgm:prSet>
      <dgm:spPr/>
    </dgm:pt>
    <dgm:pt modelId="{8871F4E3-D4B2-4646-9510-2618D483446B}" type="pres">
      <dgm:prSet presAssocID="{9E2AACCC-0A8D-4BA6-8C04-0D1FE8D1CDD0}" presName="hierChild2" presStyleCnt="0"/>
      <dgm:spPr/>
    </dgm:pt>
  </dgm:ptLst>
  <dgm:cxnLst>
    <dgm:cxn modelId="{3F111702-7091-44E3-9E4B-379C40B1B399}" type="presOf" srcId="{9E2AACCC-0A8D-4BA6-8C04-0D1FE8D1CDD0}" destId="{7E3EA179-05D7-42F8-9E85-6E1060B713CB}" srcOrd="0" destOrd="0" presId="urn:microsoft.com/office/officeart/2005/8/layout/hierarchy1"/>
    <dgm:cxn modelId="{E5BCAB0E-AE0F-47A3-9761-98B9CA7E46E6}" srcId="{BF47D88B-2BC4-43DF-8086-68E79D297B29}" destId="{76C926B6-233F-4A47-9239-BB7C96FFD239}" srcOrd="0" destOrd="0" parTransId="{AD40EFF1-849D-4980-A276-18DAE344DC94}" sibTransId="{19E00831-D2A6-47E0-A9E0-AC34AC68BC0F}"/>
    <dgm:cxn modelId="{6604532E-C7E8-4D8A-B7E1-B681E8693F7A}" srcId="{BF47D88B-2BC4-43DF-8086-68E79D297B29}" destId="{9E2AACCC-0A8D-4BA6-8C04-0D1FE8D1CDD0}" srcOrd="1" destOrd="0" parTransId="{20F47B3B-3B26-4896-A75B-9695C9D97320}" sibTransId="{4A319A14-CF8A-4855-9CF6-9A7485D37F6B}"/>
    <dgm:cxn modelId="{87076BDD-361B-489F-BAD0-15F03754FB35}" type="presOf" srcId="{76C926B6-233F-4A47-9239-BB7C96FFD239}" destId="{6624F5AE-BFFB-450D-A159-A4D1F0DCF25D}" srcOrd="0" destOrd="0" presId="urn:microsoft.com/office/officeart/2005/8/layout/hierarchy1"/>
    <dgm:cxn modelId="{6E111AEB-5089-4BD5-937C-5819CEC4BB6C}" type="presOf" srcId="{BF47D88B-2BC4-43DF-8086-68E79D297B29}" destId="{E2A88EA5-EB57-4A12-8DDD-63FFD2BE7EF1}" srcOrd="0" destOrd="0" presId="urn:microsoft.com/office/officeart/2005/8/layout/hierarchy1"/>
    <dgm:cxn modelId="{37003A3B-78FD-4772-8A0A-FCDC83A7F391}" type="presParOf" srcId="{E2A88EA5-EB57-4A12-8DDD-63FFD2BE7EF1}" destId="{EA5DF82D-8EF5-4433-AAC8-959375CD14BF}" srcOrd="0" destOrd="0" presId="urn:microsoft.com/office/officeart/2005/8/layout/hierarchy1"/>
    <dgm:cxn modelId="{A11A2AAE-0740-48DF-B611-302BF2C230E4}" type="presParOf" srcId="{EA5DF82D-8EF5-4433-AAC8-959375CD14BF}" destId="{F8FE72C6-5FCE-4556-BB08-4DDFA577D0A6}" srcOrd="0" destOrd="0" presId="urn:microsoft.com/office/officeart/2005/8/layout/hierarchy1"/>
    <dgm:cxn modelId="{59CD7F3C-1711-436E-8ECF-227F4C32B631}" type="presParOf" srcId="{F8FE72C6-5FCE-4556-BB08-4DDFA577D0A6}" destId="{EC7D4853-B454-4F16-AD1A-9FC6CCB48253}" srcOrd="0" destOrd="0" presId="urn:microsoft.com/office/officeart/2005/8/layout/hierarchy1"/>
    <dgm:cxn modelId="{0166EE95-2413-4165-B6CA-41623528C224}" type="presParOf" srcId="{F8FE72C6-5FCE-4556-BB08-4DDFA577D0A6}" destId="{6624F5AE-BFFB-450D-A159-A4D1F0DCF25D}" srcOrd="1" destOrd="0" presId="urn:microsoft.com/office/officeart/2005/8/layout/hierarchy1"/>
    <dgm:cxn modelId="{4B45EC71-ECE7-4E02-8EE8-4E366790AB46}" type="presParOf" srcId="{EA5DF82D-8EF5-4433-AAC8-959375CD14BF}" destId="{0F8905F3-22ED-419F-A5EB-7CF41455AEC7}" srcOrd="1" destOrd="0" presId="urn:microsoft.com/office/officeart/2005/8/layout/hierarchy1"/>
    <dgm:cxn modelId="{92B6B5DE-DDB8-48D9-8936-4BE8E86BAC69}" type="presParOf" srcId="{E2A88EA5-EB57-4A12-8DDD-63FFD2BE7EF1}" destId="{87285DF4-F733-4276-8FEB-8DDA521EC72D}" srcOrd="1" destOrd="0" presId="urn:microsoft.com/office/officeart/2005/8/layout/hierarchy1"/>
    <dgm:cxn modelId="{D54D5399-A74E-45B7-A7FB-EAB01D39E5A2}" type="presParOf" srcId="{87285DF4-F733-4276-8FEB-8DDA521EC72D}" destId="{CD4285E0-4FB0-4967-8EE9-B8CDDB8B9AF6}" srcOrd="0" destOrd="0" presId="urn:microsoft.com/office/officeart/2005/8/layout/hierarchy1"/>
    <dgm:cxn modelId="{81FBE72A-E255-4CF1-ACC7-359A2AF7C697}" type="presParOf" srcId="{CD4285E0-4FB0-4967-8EE9-B8CDDB8B9AF6}" destId="{18BBA56B-2BF1-4CDE-A183-A6B1488B0F1F}" srcOrd="0" destOrd="0" presId="urn:microsoft.com/office/officeart/2005/8/layout/hierarchy1"/>
    <dgm:cxn modelId="{74D6CD7B-D472-4B0C-BDC7-67B30AD5FBC7}" type="presParOf" srcId="{CD4285E0-4FB0-4967-8EE9-B8CDDB8B9AF6}" destId="{7E3EA179-05D7-42F8-9E85-6E1060B713CB}" srcOrd="1" destOrd="0" presId="urn:microsoft.com/office/officeart/2005/8/layout/hierarchy1"/>
    <dgm:cxn modelId="{B41853C3-5AA4-4006-BE9B-1E444A563CFF}" type="presParOf" srcId="{87285DF4-F733-4276-8FEB-8DDA521EC72D}" destId="{8871F4E3-D4B2-4646-9510-2618D483446B}"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12DDA0-1CC6-416D-B6DB-6FF8A5F1E6C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74D9C0DD-F705-42A3-BE52-7DB8DA880809}">
      <dgm:prSet/>
      <dgm:spPr/>
      <dgm:t>
        <a:bodyPr/>
        <a:lstStyle/>
        <a:p>
          <a:r>
            <a:rPr lang="en-IN" b="0" i="0"/>
            <a:t>Data Preprocessing</a:t>
          </a:r>
          <a:endParaRPr lang="en-US"/>
        </a:p>
      </dgm:t>
    </dgm:pt>
    <dgm:pt modelId="{83E2FD7F-7251-4799-8012-3426BF31611F}" type="parTrans" cxnId="{5E676BFA-328C-42E0-8C49-BB6A61AB94A7}">
      <dgm:prSet/>
      <dgm:spPr/>
      <dgm:t>
        <a:bodyPr/>
        <a:lstStyle/>
        <a:p>
          <a:endParaRPr lang="en-US"/>
        </a:p>
      </dgm:t>
    </dgm:pt>
    <dgm:pt modelId="{68B3B338-CB89-4D3F-BAE7-43F63622AFFA}" type="sibTrans" cxnId="{5E676BFA-328C-42E0-8C49-BB6A61AB94A7}">
      <dgm:prSet/>
      <dgm:spPr/>
      <dgm:t>
        <a:bodyPr/>
        <a:lstStyle/>
        <a:p>
          <a:endParaRPr lang="en-US"/>
        </a:p>
      </dgm:t>
    </dgm:pt>
    <dgm:pt modelId="{1FA86537-7392-4B75-9E00-197AC562571B}">
      <dgm:prSet/>
      <dgm:spPr/>
      <dgm:t>
        <a:bodyPr/>
        <a:lstStyle/>
        <a:p>
          <a:r>
            <a:rPr lang="en-US" b="1" dirty="0">
              <a:effectLst/>
            </a:rPr>
            <a:t>Model Architecture</a:t>
          </a:r>
          <a:endParaRPr lang="en-US" dirty="0"/>
        </a:p>
      </dgm:t>
    </dgm:pt>
    <dgm:pt modelId="{D2F67272-30CC-4A79-919D-EA0AB69F2F96}" type="parTrans" cxnId="{E86B415F-1CB0-48E1-B799-BA14A1247D3A}">
      <dgm:prSet/>
      <dgm:spPr/>
      <dgm:t>
        <a:bodyPr/>
        <a:lstStyle/>
        <a:p>
          <a:endParaRPr lang="en-US"/>
        </a:p>
      </dgm:t>
    </dgm:pt>
    <dgm:pt modelId="{C801B6B9-2247-4590-A8EE-46D306908CF4}" type="sibTrans" cxnId="{E86B415F-1CB0-48E1-B799-BA14A1247D3A}">
      <dgm:prSet/>
      <dgm:spPr/>
      <dgm:t>
        <a:bodyPr/>
        <a:lstStyle/>
        <a:p>
          <a:endParaRPr lang="en-US"/>
        </a:p>
      </dgm:t>
    </dgm:pt>
    <dgm:pt modelId="{20D62EC7-FABA-49AB-9EA4-39C296B069A0}">
      <dgm:prSet/>
      <dgm:spPr/>
      <dgm:t>
        <a:bodyPr/>
        <a:lstStyle/>
        <a:p>
          <a:r>
            <a:rPr lang="en-IN" b="0" i="0"/>
            <a:t>Model Training</a:t>
          </a:r>
          <a:endParaRPr lang="en-US"/>
        </a:p>
      </dgm:t>
    </dgm:pt>
    <dgm:pt modelId="{3883C955-136B-449A-BA66-990E6269BAAF}" type="parTrans" cxnId="{75977182-6A17-46FC-96DF-77515D4A595A}">
      <dgm:prSet/>
      <dgm:spPr/>
      <dgm:t>
        <a:bodyPr/>
        <a:lstStyle/>
        <a:p>
          <a:endParaRPr lang="en-US"/>
        </a:p>
      </dgm:t>
    </dgm:pt>
    <dgm:pt modelId="{27AA8DEE-38C5-4BDE-B3CA-EB31D13ED37D}" type="sibTrans" cxnId="{75977182-6A17-46FC-96DF-77515D4A595A}">
      <dgm:prSet/>
      <dgm:spPr/>
      <dgm:t>
        <a:bodyPr/>
        <a:lstStyle/>
        <a:p>
          <a:endParaRPr lang="en-US"/>
        </a:p>
      </dgm:t>
    </dgm:pt>
    <dgm:pt modelId="{B5CD46CD-6071-4D81-ACB5-3F914CC0C8B3}">
      <dgm:prSet/>
      <dgm:spPr/>
      <dgm:t>
        <a:bodyPr/>
        <a:lstStyle/>
        <a:p>
          <a:r>
            <a:rPr lang="en-US" b="1" dirty="0">
              <a:effectLst/>
            </a:rPr>
            <a:t>Performance Comparison</a:t>
          </a:r>
          <a:endParaRPr lang="en-US" dirty="0"/>
        </a:p>
      </dgm:t>
    </dgm:pt>
    <dgm:pt modelId="{527356A6-B1BD-4064-8085-4500A9036195}" type="parTrans" cxnId="{A46E1E5B-733F-4CC6-843E-2EEF53F025A5}">
      <dgm:prSet/>
      <dgm:spPr/>
      <dgm:t>
        <a:bodyPr/>
        <a:lstStyle/>
        <a:p>
          <a:endParaRPr lang="en-US"/>
        </a:p>
      </dgm:t>
    </dgm:pt>
    <dgm:pt modelId="{7711D787-BEA0-4DC9-ADB2-CBFCD1FE9496}" type="sibTrans" cxnId="{A46E1E5B-733F-4CC6-843E-2EEF53F025A5}">
      <dgm:prSet/>
      <dgm:spPr/>
      <dgm:t>
        <a:bodyPr/>
        <a:lstStyle/>
        <a:p>
          <a:endParaRPr lang="en-US"/>
        </a:p>
      </dgm:t>
    </dgm:pt>
    <dgm:pt modelId="{202A6BC7-9130-4B9C-A246-EDACD984E7FF}">
      <dgm:prSet/>
      <dgm:spPr/>
      <dgm:t>
        <a:bodyPr/>
        <a:lstStyle/>
        <a:p>
          <a:r>
            <a:rPr lang="en-US" dirty="0"/>
            <a:t>Work on improving performance of CNN model</a:t>
          </a:r>
        </a:p>
      </dgm:t>
    </dgm:pt>
    <dgm:pt modelId="{F2C18D2E-E397-434F-A7F2-096340238F06}" type="parTrans" cxnId="{0BDDB2A6-3669-48D0-9FA4-7A8ECA6D0C07}">
      <dgm:prSet/>
      <dgm:spPr/>
      <dgm:t>
        <a:bodyPr/>
        <a:lstStyle/>
        <a:p>
          <a:endParaRPr lang="en-US"/>
        </a:p>
      </dgm:t>
    </dgm:pt>
    <dgm:pt modelId="{0069AEE4-3BEF-4198-BADC-EAEA8E39CBA6}" type="sibTrans" cxnId="{0BDDB2A6-3669-48D0-9FA4-7A8ECA6D0C07}">
      <dgm:prSet/>
      <dgm:spPr/>
      <dgm:t>
        <a:bodyPr/>
        <a:lstStyle/>
        <a:p>
          <a:endParaRPr lang="en-US"/>
        </a:p>
      </dgm:t>
    </dgm:pt>
    <dgm:pt modelId="{10812FF8-7635-44A1-A6F2-EB56DCFB35E2}">
      <dgm:prSet/>
      <dgm:spPr/>
      <dgm:t>
        <a:bodyPr/>
        <a:lstStyle/>
        <a:p>
          <a:r>
            <a:rPr lang="en-US" dirty="0"/>
            <a:t>Compare performance between pretrained model and CNN model</a:t>
          </a:r>
        </a:p>
      </dgm:t>
    </dgm:pt>
    <dgm:pt modelId="{24068AA3-590C-4798-B179-53E64472743D}" type="parTrans" cxnId="{7A8D053F-4EF3-43BA-952C-0448348783B7}">
      <dgm:prSet/>
      <dgm:spPr/>
      <dgm:t>
        <a:bodyPr/>
        <a:lstStyle/>
        <a:p>
          <a:endParaRPr lang="en-US"/>
        </a:p>
      </dgm:t>
    </dgm:pt>
    <dgm:pt modelId="{791638C2-31CD-42D4-9609-0C6532237B5E}" type="sibTrans" cxnId="{7A8D053F-4EF3-43BA-952C-0448348783B7}">
      <dgm:prSet/>
      <dgm:spPr/>
      <dgm:t>
        <a:bodyPr/>
        <a:lstStyle/>
        <a:p>
          <a:endParaRPr lang="en-US"/>
        </a:p>
      </dgm:t>
    </dgm:pt>
    <dgm:pt modelId="{260C4209-CCC5-4F11-A0BE-2EA05E9BCAFF}" type="pres">
      <dgm:prSet presAssocID="{AA12DDA0-1CC6-416D-B6DB-6FF8A5F1E6C5}" presName="linear" presStyleCnt="0">
        <dgm:presLayoutVars>
          <dgm:animLvl val="lvl"/>
          <dgm:resizeHandles val="exact"/>
        </dgm:presLayoutVars>
      </dgm:prSet>
      <dgm:spPr/>
    </dgm:pt>
    <dgm:pt modelId="{2752C7B2-9CC2-413D-92AB-2765FE5E770A}" type="pres">
      <dgm:prSet presAssocID="{74D9C0DD-F705-42A3-BE52-7DB8DA880809}" presName="parentText" presStyleLbl="node1" presStyleIdx="0" presStyleCnt="6">
        <dgm:presLayoutVars>
          <dgm:chMax val="0"/>
          <dgm:bulletEnabled val="1"/>
        </dgm:presLayoutVars>
      </dgm:prSet>
      <dgm:spPr/>
    </dgm:pt>
    <dgm:pt modelId="{4F9A08C3-8DAF-4F5F-94F3-6AB8B62F4541}" type="pres">
      <dgm:prSet presAssocID="{68B3B338-CB89-4D3F-BAE7-43F63622AFFA}" presName="spacer" presStyleCnt="0"/>
      <dgm:spPr/>
    </dgm:pt>
    <dgm:pt modelId="{F4A848DC-4E2E-48DE-8F9F-28E13882D2AD}" type="pres">
      <dgm:prSet presAssocID="{1FA86537-7392-4B75-9E00-197AC562571B}" presName="parentText" presStyleLbl="node1" presStyleIdx="1" presStyleCnt="6">
        <dgm:presLayoutVars>
          <dgm:chMax val="0"/>
          <dgm:bulletEnabled val="1"/>
        </dgm:presLayoutVars>
      </dgm:prSet>
      <dgm:spPr/>
    </dgm:pt>
    <dgm:pt modelId="{377B7D4D-93A4-4D6B-AAA4-5348D52DED17}" type="pres">
      <dgm:prSet presAssocID="{C801B6B9-2247-4590-A8EE-46D306908CF4}" presName="spacer" presStyleCnt="0"/>
      <dgm:spPr/>
    </dgm:pt>
    <dgm:pt modelId="{1CDDA380-F881-43EA-BAF8-98D4E209C45B}" type="pres">
      <dgm:prSet presAssocID="{20D62EC7-FABA-49AB-9EA4-39C296B069A0}" presName="parentText" presStyleLbl="node1" presStyleIdx="2" presStyleCnt="6">
        <dgm:presLayoutVars>
          <dgm:chMax val="0"/>
          <dgm:bulletEnabled val="1"/>
        </dgm:presLayoutVars>
      </dgm:prSet>
      <dgm:spPr/>
    </dgm:pt>
    <dgm:pt modelId="{12B4CE4B-BEDC-4B74-8757-3C870E2E415F}" type="pres">
      <dgm:prSet presAssocID="{27AA8DEE-38C5-4BDE-B3CA-EB31D13ED37D}" presName="spacer" presStyleCnt="0"/>
      <dgm:spPr/>
    </dgm:pt>
    <dgm:pt modelId="{8317632A-C95F-463E-9275-57FD2B447494}" type="pres">
      <dgm:prSet presAssocID="{B5CD46CD-6071-4D81-ACB5-3F914CC0C8B3}" presName="parentText" presStyleLbl="node1" presStyleIdx="3" presStyleCnt="6">
        <dgm:presLayoutVars>
          <dgm:chMax val="0"/>
          <dgm:bulletEnabled val="1"/>
        </dgm:presLayoutVars>
      </dgm:prSet>
      <dgm:spPr/>
    </dgm:pt>
    <dgm:pt modelId="{56BE1E8B-6D90-4E99-90CA-E23084028CC8}" type="pres">
      <dgm:prSet presAssocID="{7711D787-BEA0-4DC9-ADB2-CBFCD1FE9496}" presName="spacer" presStyleCnt="0"/>
      <dgm:spPr/>
    </dgm:pt>
    <dgm:pt modelId="{D172415C-7B1B-4483-A6D4-B882360E255C}" type="pres">
      <dgm:prSet presAssocID="{202A6BC7-9130-4B9C-A246-EDACD984E7FF}" presName="parentText" presStyleLbl="node1" presStyleIdx="4" presStyleCnt="6">
        <dgm:presLayoutVars>
          <dgm:chMax val="0"/>
          <dgm:bulletEnabled val="1"/>
        </dgm:presLayoutVars>
      </dgm:prSet>
      <dgm:spPr/>
    </dgm:pt>
    <dgm:pt modelId="{592A1675-356D-4F2C-9C08-2475AE29B03F}" type="pres">
      <dgm:prSet presAssocID="{0069AEE4-3BEF-4198-BADC-EAEA8E39CBA6}" presName="spacer" presStyleCnt="0"/>
      <dgm:spPr/>
    </dgm:pt>
    <dgm:pt modelId="{C45BA8F2-41B5-45F1-962A-4C410B6508A3}" type="pres">
      <dgm:prSet presAssocID="{10812FF8-7635-44A1-A6F2-EB56DCFB35E2}" presName="parentText" presStyleLbl="node1" presStyleIdx="5" presStyleCnt="6">
        <dgm:presLayoutVars>
          <dgm:chMax val="0"/>
          <dgm:bulletEnabled val="1"/>
        </dgm:presLayoutVars>
      </dgm:prSet>
      <dgm:spPr/>
    </dgm:pt>
  </dgm:ptLst>
  <dgm:cxnLst>
    <dgm:cxn modelId="{281B9405-5366-4474-B1CF-1B236B41DA26}" type="presOf" srcId="{B5CD46CD-6071-4D81-ACB5-3F914CC0C8B3}" destId="{8317632A-C95F-463E-9275-57FD2B447494}" srcOrd="0" destOrd="0" presId="urn:microsoft.com/office/officeart/2005/8/layout/vList2"/>
    <dgm:cxn modelId="{07B11330-99B9-4E04-878B-DA96F1A67195}" type="presOf" srcId="{1FA86537-7392-4B75-9E00-197AC562571B}" destId="{F4A848DC-4E2E-48DE-8F9F-28E13882D2AD}" srcOrd="0" destOrd="0" presId="urn:microsoft.com/office/officeart/2005/8/layout/vList2"/>
    <dgm:cxn modelId="{7A8D053F-4EF3-43BA-952C-0448348783B7}" srcId="{AA12DDA0-1CC6-416D-B6DB-6FF8A5F1E6C5}" destId="{10812FF8-7635-44A1-A6F2-EB56DCFB35E2}" srcOrd="5" destOrd="0" parTransId="{24068AA3-590C-4798-B179-53E64472743D}" sibTransId="{791638C2-31CD-42D4-9609-0C6532237B5E}"/>
    <dgm:cxn modelId="{A46E1E5B-733F-4CC6-843E-2EEF53F025A5}" srcId="{AA12DDA0-1CC6-416D-B6DB-6FF8A5F1E6C5}" destId="{B5CD46CD-6071-4D81-ACB5-3F914CC0C8B3}" srcOrd="3" destOrd="0" parTransId="{527356A6-B1BD-4064-8085-4500A9036195}" sibTransId="{7711D787-BEA0-4DC9-ADB2-CBFCD1FE9496}"/>
    <dgm:cxn modelId="{E86B415F-1CB0-48E1-B799-BA14A1247D3A}" srcId="{AA12DDA0-1CC6-416D-B6DB-6FF8A5F1E6C5}" destId="{1FA86537-7392-4B75-9E00-197AC562571B}" srcOrd="1" destOrd="0" parTransId="{D2F67272-30CC-4A79-919D-EA0AB69F2F96}" sibTransId="{C801B6B9-2247-4590-A8EE-46D306908CF4}"/>
    <dgm:cxn modelId="{92B37A4E-E7C3-493E-82DF-DA4AD2CB1379}" type="presOf" srcId="{AA12DDA0-1CC6-416D-B6DB-6FF8A5F1E6C5}" destId="{260C4209-CCC5-4F11-A0BE-2EA05E9BCAFF}" srcOrd="0" destOrd="0" presId="urn:microsoft.com/office/officeart/2005/8/layout/vList2"/>
    <dgm:cxn modelId="{7B6A894E-8F2C-4EB2-9427-ABCA90C2EF4C}" type="presOf" srcId="{20D62EC7-FABA-49AB-9EA4-39C296B069A0}" destId="{1CDDA380-F881-43EA-BAF8-98D4E209C45B}" srcOrd="0" destOrd="0" presId="urn:microsoft.com/office/officeart/2005/8/layout/vList2"/>
    <dgm:cxn modelId="{75977182-6A17-46FC-96DF-77515D4A595A}" srcId="{AA12DDA0-1CC6-416D-B6DB-6FF8A5F1E6C5}" destId="{20D62EC7-FABA-49AB-9EA4-39C296B069A0}" srcOrd="2" destOrd="0" parTransId="{3883C955-136B-449A-BA66-990E6269BAAF}" sibTransId="{27AA8DEE-38C5-4BDE-B3CA-EB31D13ED37D}"/>
    <dgm:cxn modelId="{863C7A85-1DCB-498A-86A7-B2CB8D76F898}" type="presOf" srcId="{202A6BC7-9130-4B9C-A246-EDACD984E7FF}" destId="{D172415C-7B1B-4483-A6D4-B882360E255C}" srcOrd="0" destOrd="0" presId="urn:microsoft.com/office/officeart/2005/8/layout/vList2"/>
    <dgm:cxn modelId="{0BDDB2A6-3669-48D0-9FA4-7A8ECA6D0C07}" srcId="{AA12DDA0-1CC6-416D-B6DB-6FF8A5F1E6C5}" destId="{202A6BC7-9130-4B9C-A246-EDACD984E7FF}" srcOrd="4" destOrd="0" parTransId="{F2C18D2E-E397-434F-A7F2-096340238F06}" sibTransId="{0069AEE4-3BEF-4198-BADC-EAEA8E39CBA6}"/>
    <dgm:cxn modelId="{6719CFB4-6229-4983-8294-45D721859864}" type="presOf" srcId="{74D9C0DD-F705-42A3-BE52-7DB8DA880809}" destId="{2752C7B2-9CC2-413D-92AB-2765FE5E770A}" srcOrd="0" destOrd="0" presId="urn:microsoft.com/office/officeart/2005/8/layout/vList2"/>
    <dgm:cxn modelId="{4E07C8CC-94E5-468F-A84D-3CE3F055B52F}" type="presOf" srcId="{10812FF8-7635-44A1-A6F2-EB56DCFB35E2}" destId="{C45BA8F2-41B5-45F1-962A-4C410B6508A3}" srcOrd="0" destOrd="0" presId="urn:microsoft.com/office/officeart/2005/8/layout/vList2"/>
    <dgm:cxn modelId="{5E676BFA-328C-42E0-8C49-BB6A61AB94A7}" srcId="{AA12DDA0-1CC6-416D-B6DB-6FF8A5F1E6C5}" destId="{74D9C0DD-F705-42A3-BE52-7DB8DA880809}" srcOrd="0" destOrd="0" parTransId="{83E2FD7F-7251-4799-8012-3426BF31611F}" sibTransId="{68B3B338-CB89-4D3F-BAE7-43F63622AFFA}"/>
    <dgm:cxn modelId="{C878BDA1-46C6-40BE-8E81-13D96F1F366A}" type="presParOf" srcId="{260C4209-CCC5-4F11-A0BE-2EA05E9BCAFF}" destId="{2752C7B2-9CC2-413D-92AB-2765FE5E770A}" srcOrd="0" destOrd="0" presId="urn:microsoft.com/office/officeart/2005/8/layout/vList2"/>
    <dgm:cxn modelId="{FF6D304E-CBA0-4FB7-AF1E-72A8EC077A92}" type="presParOf" srcId="{260C4209-CCC5-4F11-A0BE-2EA05E9BCAFF}" destId="{4F9A08C3-8DAF-4F5F-94F3-6AB8B62F4541}" srcOrd="1" destOrd="0" presId="urn:microsoft.com/office/officeart/2005/8/layout/vList2"/>
    <dgm:cxn modelId="{598F33BC-2CE6-4222-8025-B36BAC9960F6}" type="presParOf" srcId="{260C4209-CCC5-4F11-A0BE-2EA05E9BCAFF}" destId="{F4A848DC-4E2E-48DE-8F9F-28E13882D2AD}" srcOrd="2" destOrd="0" presId="urn:microsoft.com/office/officeart/2005/8/layout/vList2"/>
    <dgm:cxn modelId="{AC1AC439-1EE5-4762-BB5D-62EACDBBD55B}" type="presParOf" srcId="{260C4209-CCC5-4F11-A0BE-2EA05E9BCAFF}" destId="{377B7D4D-93A4-4D6B-AAA4-5348D52DED17}" srcOrd="3" destOrd="0" presId="urn:microsoft.com/office/officeart/2005/8/layout/vList2"/>
    <dgm:cxn modelId="{F4AB75CA-60CA-4364-B42A-08035117D0AA}" type="presParOf" srcId="{260C4209-CCC5-4F11-A0BE-2EA05E9BCAFF}" destId="{1CDDA380-F881-43EA-BAF8-98D4E209C45B}" srcOrd="4" destOrd="0" presId="urn:microsoft.com/office/officeart/2005/8/layout/vList2"/>
    <dgm:cxn modelId="{605EF863-5623-4DD5-9C72-0EBC0E1EBFD8}" type="presParOf" srcId="{260C4209-CCC5-4F11-A0BE-2EA05E9BCAFF}" destId="{12B4CE4B-BEDC-4B74-8757-3C870E2E415F}" srcOrd="5" destOrd="0" presId="urn:microsoft.com/office/officeart/2005/8/layout/vList2"/>
    <dgm:cxn modelId="{FFAD8DE2-FDE2-49F0-AFE9-88BA045D9DE1}" type="presParOf" srcId="{260C4209-CCC5-4F11-A0BE-2EA05E9BCAFF}" destId="{8317632A-C95F-463E-9275-57FD2B447494}" srcOrd="6" destOrd="0" presId="urn:microsoft.com/office/officeart/2005/8/layout/vList2"/>
    <dgm:cxn modelId="{4A7664BB-DD5A-48C0-BD7F-F2426774E219}" type="presParOf" srcId="{260C4209-CCC5-4F11-A0BE-2EA05E9BCAFF}" destId="{56BE1E8B-6D90-4E99-90CA-E23084028CC8}" srcOrd="7" destOrd="0" presId="urn:microsoft.com/office/officeart/2005/8/layout/vList2"/>
    <dgm:cxn modelId="{2A21AD4A-A324-404B-82C7-9F79A53437FA}" type="presParOf" srcId="{260C4209-CCC5-4F11-A0BE-2EA05E9BCAFF}" destId="{D172415C-7B1B-4483-A6D4-B882360E255C}" srcOrd="8" destOrd="0" presId="urn:microsoft.com/office/officeart/2005/8/layout/vList2"/>
    <dgm:cxn modelId="{B28430CA-262E-4EE8-B6B2-5F1BA5546CF7}" type="presParOf" srcId="{260C4209-CCC5-4F11-A0BE-2EA05E9BCAFF}" destId="{592A1675-356D-4F2C-9C08-2475AE29B03F}" srcOrd="9" destOrd="0" presId="urn:microsoft.com/office/officeart/2005/8/layout/vList2"/>
    <dgm:cxn modelId="{B644D31A-338B-49AA-8E24-077411D8D41F}" type="presParOf" srcId="{260C4209-CCC5-4F11-A0BE-2EA05E9BCAFF}" destId="{C45BA8F2-41B5-45F1-962A-4C410B6508A3}" srcOrd="1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22B5177-B0C1-44E2-8B6D-57476A9EB8D5}"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55D51E3A-316B-4A7F-9FA7-B2F0FCC394A8}">
      <dgm:prSet/>
      <dgm:spPr/>
      <dgm:t>
        <a:bodyPr/>
        <a:lstStyle/>
        <a:p>
          <a:r>
            <a:rPr lang="en-IN" dirty="0"/>
            <a:t>Literature Review</a:t>
          </a:r>
          <a:endParaRPr lang="en-US" dirty="0"/>
        </a:p>
      </dgm:t>
    </dgm:pt>
    <dgm:pt modelId="{26E07C07-0731-4427-9CE5-FECC4ACA6C47}" type="parTrans" cxnId="{20238B9E-AFE6-41F5-9988-44EB631EBADF}">
      <dgm:prSet/>
      <dgm:spPr/>
      <dgm:t>
        <a:bodyPr/>
        <a:lstStyle/>
        <a:p>
          <a:endParaRPr lang="en-US"/>
        </a:p>
      </dgm:t>
    </dgm:pt>
    <dgm:pt modelId="{46DE6D91-8BDF-4D99-ABB1-4485618C0FA3}" type="sibTrans" cxnId="{20238B9E-AFE6-41F5-9988-44EB631EBADF}">
      <dgm:prSet/>
      <dgm:spPr/>
      <dgm:t>
        <a:bodyPr/>
        <a:lstStyle/>
        <a:p>
          <a:endParaRPr lang="en-US"/>
        </a:p>
      </dgm:t>
    </dgm:pt>
    <dgm:pt modelId="{F7BAC35A-1A4C-47D4-AF01-745155FD0CC4}">
      <dgm:prSet/>
      <dgm:spPr/>
      <dgm:t>
        <a:bodyPr/>
        <a:lstStyle/>
        <a:p>
          <a:r>
            <a:rPr lang="en-IN" dirty="0"/>
            <a:t>Data Preprocessing</a:t>
          </a:r>
          <a:endParaRPr lang="en-US" dirty="0"/>
        </a:p>
      </dgm:t>
    </dgm:pt>
    <dgm:pt modelId="{A778C634-3B41-468D-8DD2-F36EFEBACF3B}" type="parTrans" cxnId="{200ED479-208A-42F5-8075-D354146750DB}">
      <dgm:prSet/>
      <dgm:spPr/>
      <dgm:t>
        <a:bodyPr/>
        <a:lstStyle/>
        <a:p>
          <a:endParaRPr lang="en-US"/>
        </a:p>
      </dgm:t>
    </dgm:pt>
    <dgm:pt modelId="{B0EE7869-823C-4E0E-86B0-C3C2E7516202}" type="sibTrans" cxnId="{200ED479-208A-42F5-8075-D354146750DB}">
      <dgm:prSet/>
      <dgm:spPr/>
      <dgm:t>
        <a:bodyPr/>
        <a:lstStyle/>
        <a:p>
          <a:endParaRPr lang="en-US"/>
        </a:p>
      </dgm:t>
    </dgm:pt>
    <dgm:pt modelId="{E7D1D4A6-B7E6-4681-A7F4-1C9C51FD371B}" type="pres">
      <dgm:prSet presAssocID="{F22B5177-B0C1-44E2-8B6D-57476A9EB8D5}" presName="hierChild1" presStyleCnt="0">
        <dgm:presLayoutVars>
          <dgm:chPref val="1"/>
          <dgm:dir/>
          <dgm:animOne val="branch"/>
          <dgm:animLvl val="lvl"/>
          <dgm:resizeHandles/>
        </dgm:presLayoutVars>
      </dgm:prSet>
      <dgm:spPr/>
    </dgm:pt>
    <dgm:pt modelId="{D33EBF63-5ECC-4E67-B0C7-4D738E4EA47A}" type="pres">
      <dgm:prSet presAssocID="{55D51E3A-316B-4A7F-9FA7-B2F0FCC394A8}" presName="hierRoot1" presStyleCnt="0"/>
      <dgm:spPr/>
    </dgm:pt>
    <dgm:pt modelId="{9D758C49-E9F9-44A9-A038-7207DFE3F942}" type="pres">
      <dgm:prSet presAssocID="{55D51E3A-316B-4A7F-9FA7-B2F0FCC394A8}" presName="composite" presStyleCnt="0"/>
      <dgm:spPr/>
    </dgm:pt>
    <dgm:pt modelId="{BA5AAE3A-2E89-436C-8E1C-73F6A5CFF9ED}" type="pres">
      <dgm:prSet presAssocID="{55D51E3A-316B-4A7F-9FA7-B2F0FCC394A8}" presName="background" presStyleLbl="node0" presStyleIdx="0" presStyleCnt="2"/>
      <dgm:spPr/>
    </dgm:pt>
    <dgm:pt modelId="{5B699A94-39FB-4ED2-9910-A10F368DE9E7}" type="pres">
      <dgm:prSet presAssocID="{55D51E3A-316B-4A7F-9FA7-B2F0FCC394A8}" presName="text" presStyleLbl="fgAcc0" presStyleIdx="0" presStyleCnt="2">
        <dgm:presLayoutVars>
          <dgm:chPref val="3"/>
        </dgm:presLayoutVars>
      </dgm:prSet>
      <dgm:spPr/>
    </dgm:pt>
    <dgm:pt modelId="{3FE46425-E16F-4D0B-B176-353A6472DFF7}" type="pres">
      <dgm:prSet presAssocID="{55D51E3A-316B-4A7F-9FA7-B2F0FCC394A8}" presName="hierChild2" presStyleCnt="0"/>
      <dgm:spPr/>
    </dgm:pt>
    <dgm:pt modelId="{864B3A8F-D726-4B23-9CB8-50FC72926B96}" type="pres">
      <dgm:prSet presAssocID="{F7BAC35A-1A4C-47D4-AF01-745155FD0CC4}" presName="hierRoot1" presStyleCnt="0"/>
      <dgm:spPr/>
    </dgm:pt>
    <dgm:pt modelId="{3D421AF3-B2B7-4FF9-BBD3-08D2F0EB064C}" type="pres">
      <dgm:prSet presAssocID="{F7BAC35A-1A4C-47D4-AF01-745155FD0CC4}" presName="composite" presStyleCnt="0"/>
      <dgm:spPr/>
    </dgm:pt>
    <dgm:pt modelId="{80738856-536C-4D9F-B1CC-657CC3FE1B5B}" type="pres">
      <dgm:prSet presAssocID="{F7BAC35A-1A4C-47D4-AF01-745155FD0CC4}" presName="background" presStyleLbl="node0" presStyleIdx="1" presStyleCnt="2"/>
      <dgm:spPr/>
    </dgm:pt>
    <dgm:pt modelId="{9C6B3A0E-587D-4E82-B821-E558E88FB1ED}" type="pres">
      <dgm:prSet presAssocID="{F7BAC35A-1A4C-47D4-AF01-745155FD0CC4}" presName="text" presStyleLbl="fgAcc0" presStyleIdx="1" presStyleCnt="2">
        <dgm:presLayoutVars>
          <dgm:chPref val="3"/>
        </dgm:presLayoutVars>
      </dgm:prSet>
      <dgm:spPr/>
    </dgm:pt>
    <dgm:pt modelId="{5C33E08B-EE31-45F0-B64A-CF5D2A92D555}" type="pres">
      <dgm:prSet presAssocID="{F7BAC35A-1A4C-47D4-AF01-745155FD0CC4}" presName="hierChild2" presStyleCnt="0"/>
      <dgm:spPr/>
    </dgm:pt>
  </dgm:ptLst>
  <dgm:cxnLst>
    <dgm:cxn modelId="{55BEB85B-3707-42B3-9D3D-2BDCA9853F26}" type="presOf" srcId="{F7BAC35A-1A4C-47D4-AF01-745155FD0CC4}" destId="{9C6B3A0E-587D-4E82-B821-E558E88FB1ED}" srcOrd="0" destOrd="0" presId="urn:microsoft.com/office/officeart/2005/8/layout/hierarchy1"/>
    <dgm:cxn modelId="{200ED479-208A-42F5-8075-D354146750DB}" srcId="{F22B5177-B0C1-44E2-8B6D-57476A9EB8D5}" destId="{F7BAC35A-1A4C-47D4-AF01-745155FD0CC4}" srcOrd="1" destOrd="0" parTransId="{A778C634-3B41-468D-8DD2-F36EFEBACF3B}" sibTransId="{B0EE7869-823C-4E0E-86B0-C3C2E7516202}"/>
    <dgm:cxn modelId="{20238B9E-AFE6-41F5-9988-44EB631EBADF}" srcId="{F22B5177-B0C1-44E2-8B6D-57476A9EB8D5}" destId="{55D51E3A-316B-4A7F-9FA7-B2F0FCC394A8}" srcOrd="0" destOrd="0" parTransId="{26E07C07-0731-4427-9CE5-FECC4ACA6C47}" sibTransId="{46DE6D91-8BDF-4D99-ABB1-4485618C0FA3}"/>
    <dgm:cxn modelId="{7D8EFACA-7426-4409-8D69-EF5C8289B86C}" type="presOf" srcId="{F22B5177-B0C1-44E2-8B6D-57476A9EB8D5}" destId="{E7D1D4A6-B7E6-4681-A7F4-1C9C51FD371B}" srcOrd="0" destOrd="0" presId="urn:microsoft.com/office/officeart/2005/8/layout/hierarchy1"/>
    <dgm:cxn modelId="{32E4CEDE-5990-486B-8418-90EA591AF593}" type="presOf" srcId="{55D51E3A-316B-4A7F-9FA7-B2F0FCC394A8}" destId="{5B699A94-39FB-4ED2-9910-A10F368DE9E7}" srcOrd="0" destOrd="0" presId="urn:microsoft.com/office/officeart/2005/8/layout/hierarchy1"/>
    <dgm:cxn modelId="{2DD4B1EF-BE32-454E-B1DA-8D50F9D6B118}" type="presParOf" srcId="{E7D1D4A6-B7E6-4681-A7F4-1C9C51FD371B}" destId="{D33EBF63-5ECC-4E67-B0C7-4D738E4EA47A}" srcOrd="0" destOrd="0" presId="urn:microsoft.com/office/officeart/2005/8/layout/hierarchy1"/>
    <dgm:cxn modelId="{E769E3F9-FE01-414B-93AD-D6607A18DF02}" type="presParOf" srcId="{D33EBF63-5ECC-4E67-B0C7-4D738E4EA47A}" destId="{9D758C49-E9F9-44A9-A038-7207DFE3F942}" srcOrd="0" destOrd="0" presId="urn:microsoft.com/office/officeart/2005/8/layout/hierarchy1"/>
    <dgm:cxn modelId="{423C5203-4600-477A-845E-AE10139A3C91}" type="presParOf" srcId="{9D758C49-E9F9-44A9-A038-7207DFE3F942}" destId="{BA5AAE3A-2E89-436C-8E1C-73F6A5CFF9ED}" srcOrd="0" destOrd="0" presId="urn:microsoft.com/office/officeart/2005/8/layout/hierarchy1"/>
    <dgm:cxn modelId="{7A46EDA1-1782-4E72-8079-F51F619F76C0}" type="presParOf" srcId="{9D758C49-E9F9-44A9-A038-7207DFE3F942}" destId="{5B699A94-39FB-4ED2-9910-A10F368DE9E7}" srcOrd="1" destOrd="0" presId="urn:microsoft.com/office/officeart/2005/8/layout/hierarchy1"/>
    <dgm:cxn modelId="{FB03792D-CA37-4930-BD38-41168E890F8E}" type="presParOf" srcId="{D33EBF63-5ECC-4E67-B0C7-4D738E4EA47A}" destId="{3FE46425-E16F-4D0B-B176-353A6472DFF7}" srcOrd="1" destOrd="0" presId="urn:microsoft.com/office/officeart/2005/8/layout/hierarchy1"/>
    <dgm:cxn modelId="{0E93E462-A1E2-45AF-8E39-134E915F64A0}" type="presParOf" srcId="{E7D1D4A6-B7E6-4681-A7F4-1C9C51FD371B}" destId="{864B3A8F-D726-4B23-9CB8-50FC72926B96}" srcOrd="1" destOrd="0" presId="urn:microsoft.com/office/officeart/2005/8/layout/hierarchy1"/>
    <dgm:cxn modelId="{8820FE32-532A-461F-9125-750ADE941C9A}" type="presParOf" srcId="{864B3A8F-D726-4B23-9CB8-50FC72926B96}" destId="{3D421AF3-B2B7-4FF9-BBD3-08D2F0EB064C}" srcOrd="0" destOrd="0" presId="urn:microsoft.com/office/officeart/2005/8/layout/hierarchy1"/>
    <dgm:cxn modelId="{701AB2B1-82A2-4FB1-9BA9-EAE9F790A23D}" type="presParOf" srcId="{3D421AF3-B2B7-4FF9-BBD3-08D2F0EB064C}" destId="{80738856-536C-4D9F-B1CC-657CC3FE1B5B}" srcOrd="0" destOrd="0" presId="urn:microsoft.com/office/officeart/2005/8/layout/hierarchy1"/>
    <dgm:cxn modelId="{60C94BE1-C6B8-4672-A067-091055E0D5DB}" type="presParOf" srcId="{3D421AF3-B2B7-4FF9-BBD3-08D2F0EB064C}" destId="{9C6B3A0E-587D-4E82-B821-E558E88FB1ED}" srcOrd="1" destOrd="0" presId="urn:microsoft.com/office/officeart/2005/8/layout/hierarchy1"/>
    <dgm:cxn modelId="{9492439F-B488-43BE-BFB2-01C0B143B689}" type="presParOf" srcId="{864B3A8F-D726-4B23-9CB8-50FC72926B96}" destId="{5C33E08B-EE31-45F0-B64A-CF5D2A92D555}"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A970EBA-4831-438E-9192-1DE12C6429A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ED0486A6-AFE1-47DA-8694-AD3646F65BD8}">
      <dgm:prSet/>
      <dgm:spPr/>
      <dgm:t>
        <a:bodyPr/>
        <a:lstStyle/>
        <a:p>
          <a:r>
            <a:rPr lang="en-US" b="0" i="0" dirty="0"/>
            <a:t>How do the images look like in each of the classes .</a:t>
          </a:r>
          <a:endParaRPr lang="en-US" dirty="0"/>
        </a:p>
      </dgm:t>
    </dgm:pt>
    <dgm:pt modelId="{5EC7B344-A486-4D4A-8918-2EB4414A0491}" type="parTrans" cxnId="{6F87A98D-C43F-4E18-A2F9-E75388893144}">
      <dgm:prSet/>
      <dgm:spPr/>
      <dgm:t>
        <a:bodyPr/>
        <a:lstStyle/>
        <a:p>
          <a:endParaRPr lang="en-US"/>
        </a:p>
      </dgm:t>
    </dgm:pt>
    <dgm:pt modelId="{A9B356CA-EBC7-4B90-806E-7982BA18DD36}" type="sibTrans" cxnId="{6F87A98D-C43F-4E18-A2F9-E75388893144}">
      <dgm:prSet/>
      <dgm:spPr/>
      <dgm:t>
        <a:bodyPr/>
        <a:lstStyle/>
        <a:p>
          <a:endParaRPr lang="en-US"/>
        </a:p>
      </dgm:t>
    </dgm:pt>
    <dgm:pt modelId="{54F1B086-F851-4824-A49D-E957B51203A0}">
      <dgm:prSet/>
      <dgm:spPr/>
      <dgm:t>
        <a:bodyPr/>
        <a:lstStyle/>
        <a:p>
          <a:r>
            <a:rPr lang="en-US" b="0" i="0"/>
            <a:t>What does the class distribution look like </a:t>
          </a:r>
          <a:endParaRPr lang="en-US"/>
        </a:p>
      </dgm:t>
    </dgm:pt>
    <dgm:pt modelId="{195E837C-5BDB-461A-8327-4AD539FF0E3F}" type="parTrans" cxnId="{51C2AD77-E549-41C7-855D-295366E7DF49}">
      <dgm:prSet/>
      <dgm:spPr/>
      <dgm:t>
        <a:bodyPr/>
        <a:lstStyle/>
        <a:p>
          <a:endParaRPr lang="en-US"/>
        </a:p>
      </dgm:t>
    </dgm:pt>
    <dgm:pt modelId="{B99609A5-6BE8-4E56-99F1-EA0676DB256E}" type="sibTrans" cxnId="{51C2AD77-E549-41C7-855D-295366E7DF49}">
      <dgm:prSet/>
      <dgm:spPr/>
      <dgm:t>
        <a:bodyPr/>
        <a:lstStyle/>
        <a:p>
          <a:endParaRPr lang="en-US"/>
        </a:p>
      </dgm:t>
    </dgm:pt>
    <dgm:pt modelId="{CECC6FDB-5067-4F73-8CCF-D863B00BAD9D}">
      <dgm:prSet/>
      <dgm:spPr/>
      <dgm:t>
        <a:bodyPr/>
        <a:lstStyle/>
        <a:p>
          <a:r>
            <a:rPr lang="en-US" b="0" i="0"/>
            <a:t>Is there a class imbalance ?if yes ,how would we solve it</a:t>
          </a:r>
          <a:endParaRPr lang="en-US"/>
        </a:p>
      </dgm:t>
    </dgm:pt>
    <dgm:pt modelId="{AEE9D354-62CB-4B94-9951-EF0BE2B16411}" type="parTrans" cxnId="{DF957BC0-C175-4EFC-A3A5-073C995C8890}">
      <dgm:prSet/>
      <dgm:spPr/>
      <dgm:t>
        <a:bodyPr/>
        <a:lstStyle/>
        <a:p>
          <a:endParaRPr lang="en-US"/>
        </a:p>
      </dgm:t>
    </dgm:pt>
    <dgm:pt modelId="{2B13C6AA-F2CE-4FE7-AF19-9C167287BCC5}" type="sibTrans" cxnId="{DF957BC0-C175-4EFC-A3A5-073C995C8890}">
      <dgm:prSet/>
      <dgm:spPr/>
      <dgm:t>
        <a:bodyPr/>
        <a:lstStyle/>
        <a:p>
          <a:endParaRPr lang="en-US"/>
        </a:p>
      </dgm:t>
    </dgm:pt>
    <dgm:pt modelId="{585B9115-8845-4B4B-B0FF-DD41C6AB6A2B}">
      <dgm:prSet/>
      <dgm:spPr/>
      <dgm:t>
        <a:bodyPr/>
        <a:lstStyle/>
        <a:p>
          <a:r>
            <a:rPr lang="en-US" b="0" i="0" dirty="0"/>
            <a:t>Is there a class imbalance ?if yes ,how would we solve it</a:t>
          </a:r>
          <a:endParaRPr lang="en-US" dirty="0"/>
        </a:p>
      </dgm:t>
    </dgm:pt>
    <dgm:pt modelId="{F5A91AD4-DC1E-430E-90C7-7DBF96F690A3}" type="parTrans" cxnId="{63240418-314F-4F15-A1E6-294444B927B6}">
      <dgm:prSet/>
      <dgm:spPr/>
      <dgm:t>
        <a:bodyPr/>
        <a:lstStyle/>
        <a:p>
          <a:endParaRPr lang="en-US"/>
        </a:p>
      </dgm:t>
    </dgm:pt>
    <dgm:pt modelId="{43C83886-3550-475E-935D-937265E88BAC}" type="sibTrans" cxnId="{63240418-314F-4F15-A1E6-294444B927B6}">
      <dgm:prSet/>
      <dgm:spPr/>
      <dgm:t>
        <a:bodyPr/>
        <a:lstStyle/>
        <a:p>
          <a:endParaRPr lang="en-US"/>
        </a:p>
      </dgm:t>
    </dgm:pt>
    <dgm:pt modelId="{69BA11C7-C6E1-4285-AF12-22B30BF1DEBF}">
      <dgm:prSet/>
      <dgm:spPr/>
      <dgm:t>
        <a:bodyPr/>
        <a:lstStyle/>
        <a:p>
          <a:r>
            <a:rPr lang="en-US" b="0" i="0"/>
            <a:t>What are multilayer perceptrons (MLP) and what are its drawbacks </a:t>
          </a:r>
          <a:endParaRPr lang="en-US"/>
        </a:p>
      </dgm:t>
    </dgm:pt>
    <dgm:pt modelId="{8C2839A2-76D5-4AC2-8647-514AAB9664F0}" type="parTrans" cxnId="{6574D82B-2FB9-4FD6-862A-A06F38DDE504}">
      <dgm:prSet/>
      <dgm:spPr/>
      <dgm:t>
        <a:bodyPr/>
        <a:lstStyle/>
        <a:p>
          <a:endParaRPr lang="en-US"/>
        </a:p>
      </dgm:t>
    </dgm:pt>
    <dgm:pt modelId="{E619CAF8-617B-4974-8F44-296B3EC0DFEA}" type="sibTrans" cxnId="{6574D82B-2FB9-4FD6-862A-A06F38DDE504}">
      <dgm:prSet/>
      <dgm:spPr/>
      <dgm:t>
        <a:bodyPr/>
        <a:lstStyle/>
        <a:p>
          <a:endParaRPr lang="en-US"/>
        </a:p>
      </dgm:t>
    </dgm:pt>
    <dgm:pt modelId="{6BECE2A5-F43A-4693-8751-48186B5AA5F3}">
      <dgm:prSet/>
      <dgm:spPr/>
      <dgm:t>
        <a:bodyPr/>
        <a:lstStyle/>
        <a:p>
          <a:r>
            <a:rPr lang="en-US" b="0" i="0"/>
            <a:t>.What is CNN ?</a:t>
          </a:r>
        </a:p>
      </dgm:t>
    </dgm:pt>
    <dgm:pt modelId="{18B5812A-4A5D-4EC0-A876-4DA0DD138131}" type="parTrans" cxnId="{8193CF33-4FE7-48D5-99A9-61C3A1288B49}">
      <dgm:prSet/>
      <dgm:spPr/>
      <dgm:t>
        <a:bodyPr/>
        <a:lstStyle/>
        <a:p>
          <a:endParaRPr lang="en-US"/>
        </a:p>
      </dgm:t>
    </dgm:pt>
    <dgm:pt modelId="{1365C2DC-558A-4066-8826-BA9E3E29972E}" type="sibTrans" cxnId="{8193CF33-4FE7-48D5-99A9-61C3A1288B49}">
      <dgm:prSet/>
      <dgm:spPr/>
      <dgm:t>
        <a:bodyPr/>
        <a:lstStyle/>
        <a:p>
          <a:endParaRPr lang="en-US"/>
        </a:p>
      </dgm:t>
    </dgm:pt>
    <dgm:pt modelId="{B059BE8E-BB25-40EF-864B-E18B53A4BCE1}">
      <dgm:prSet/>
      <dgm:spPr/>
      <dgm:t>
        <a:bodyPr/>
        <a:lstStyle/>
        <a:p>
          <a:pPr>
            <a:buFont typeface="+mj-lt"/>
            <a:buAutoNum type="arabicPeriod"/>
          </a:pPr>
          <a:r>
            <a:rPr lang="en-US" b="0" i="0"/>
            <a:t>Conv2D and parameters</a:t>
          </a:r>
        </a:p>
      </dgm:t>
    </dgm:pt>
    <dgm:pt modelId="{1FD025FE-123E-4674-9C7E-201C3F9EB516}" type="parTrans" cxnId="{B693B293-7805-49CB-A962-7F0785BFEEAC}">
      <dgm:prSet/>
      <dgm:spPr/>
      <dgm:t>
        <a:bodyPr/>
        <a:lstStyle/>
        <a:p>
          <a:endParaRPr lang="en-US"/>
        </a:p>
      </dgm:t>
    </dgm:pt>
    <dgm:pt modelId="{1E37A9CC-FACA-4A9A-AAE9-127482572313}" type="sibTrans" cxnId="{B693B293-7805-49CB-A962-7F0785BFEEAC}">
      <dgm:prSet/>
      <dgm:spPr/>
      <dgm:t>
        <a:bodyPr/>
        <a:lstStyle/>
        <a:p>
          <a:endParaRPr lang="en-US"/>
        </a:p>
      </dgm:t>
    </dgm:pt>
    <dgm:pt modelId="{5DEF1FB8-8AD8-4D81-BEF6-13189E24E56F}">
      <dgm:prSet/>
      <dgm:spPr/>
      <dgm:t>
        <a:bodyPr/>
        <a:lstStyle/>
        <a:p>
          <a:pPr>
            <a:buFont typeface="+mj-lt"/>
            <a:buAutoNum type="arabicPeriod"/>
          </a:pPr>
          <a:r>
            <a:rPr lang="en-US" b="0" i="0"/>
            <a:t>⁠types of activation functions. Check the differences between relu, leaky relu and softmax.</a:t>
          </a:r>
        </a:p>
      </dgm:t>
    </dgm:pt>
    <dgm:pt modelId="{1FBE5429-BCBD-4174-A002-5C9304E75813}" type="parTrans" cxnId="{A2CF839A-2420-4D44-928B-498E755CA857}">
      <dgm:prSet/>
      <dgm:spPr/>
      <dgm:t>
        <a:bodyPr/>
        <a:lstStyle/>
        <a:p>
          <a:endParaRPr lang="en-US"/>
        </a:p>
      </dgm:t>
    </dgm:pt>
    <dgm:pt modelId="{9A75C8EB-D468-44DF-90F1-16961B22BABA}" type="sibTrans" cxnId="{A2CF839A-2420-4D44-928B-498E755CA857}">
      <dgm:prSet/>
      <dgm:spPr/>
      <dgm:t>
        <a:bodyPr/>
        <a:lstStyle/>
        <a:p>
          <a:endParaRPr lang="en-US"/>
        </a:p>
      </dgm:t>
    </dgm:pt>
    <dgm:pt modelId="{E2B98A49-1C9C-4328-A2F4-29AF96CDA2D0}">
      <dgm:prSet/>
      <dgm:spPr/>
      <dgm:t>
        <a:bodyPr/>
        <a:lstStyle/>
        <a:p>
          <a:pPr>
            <a:buFont typeface="+mj-lt"/>
            <a:buAutoNum type="arabicPeriod"/>
          </a:pPr>
          <a:r>
            <a:rPr lang="en-US" b="0" i="0"/>
            <a:t>⁠why do we need batch normalization? How does batch normalization differ from Dropout?</a:t>
          </a:r>
        </a:p>
      </dgm:t>
    </dgm:pt>
    <dgm:pt modelId="{E910E644-596C-4FEC-A078-0975C24FA34B}" type="parTrans" cxnId="{50CE89B1-A350-428D-9600-D8291EFE73CB}">
      <dgm:prSet/>
      <dgm:spPr/>
      <dgm:t>
        <a:bodyPr/>
        <a:lstStyle/>
        <a:p>
          <a:endParaRPr lang="en-US"/>
        </a:p>
      </dgm:t>
    </dgm:pt>
    <dgm:pt modelId="{C232CA1E-0D4E-4CCD-870B-15AFECF07589}" type="sibTrans" cxnId="{50CE89B1-A350-428D-9600-D8291EFE73CB}">
      <dgm:prSet/>
      <dgm:spPr/>
      <dgm:t>
        <a:bodyPr/>
        <a:lstStyle/>
        <a:p>
          <a:endParaRPr lang="en-US"/>
        </a:p>
      </dgm:t>
    </dgm:pt>
    <dgm:pt modelId="{424E215D-A8CF-4CAA-9074-8BF08052F6CB}">
      <dgm:prSet/>
      <dgm:spPr/>
      <dgm:t>
        <a:bodyPr/>
        <a:lstStyle/>
        <a:p>
          <a:pPr>
            <a:buFont typeface="+mj-lt"/>
            <a:buAutoNum type="arabicPeriod"/>
          </a:pPr>
          <a:r>
            <a:rPr lang="en-US" b="0" i="0"/>
            <a:t>⁠what are fully connected layers?</a:t>
          </a:r>
        </a:p>
      </dgm:t>
    </dgm:pt>
    <dgm:pt modelId="{615764B2-1B9D-4334-A0F1-49C59CE69FBE}" type="parTrans" cxnId="{D6FA32AE-F6D0-43E3-B96C-72DADAA4D101}">
      <dgm:prSet/>
      <dgm:spPr/>
      <dgm:t>
        <a:bodyPr/>
        <a:lstStyle/>
        <a:p>
          <a:endParaRPr lang="en-US"/>
        </a:p>
      </dgm:t>
    </dgm:pt>
    <dgm:pt modelId="{EF31ECB6-4461-4452-B59D-ACC1DC253336}" type="sibTrans" cxnId="{D6FA32AE-F6D0-43E3-B96C-72DADAA4D101}">
      <dgm:prSet/>
      <dgm:spPr/>
      <dgm:t>
        <a:bodyPr/>
        <a:lstStyle/>
        <a:p>
          <a:endParaRPr lang="en-US"/>
        </a:p>
      </dgm:t>
    </dgm:pt>
    <dgm:pt modelId="{E2DFAD0A-D134-4AE7-956A-493DC6E3BC7A}">
      <dgm:prSet/>
      <dgm:spPr/>
      <dgm:t>
        <a:bodyPr/>
        <a:lstStyle/>
        <a:p>
          <a:pPr>
            <a:buFont typeface="+mj-lt"/>
            <a:buAutoNum type="arabicPeriod"/>
          </a:pPr>
          <a:r>
            <a:rPr lang="en-US" b="0" i="0"/>
            <a:t>⁠which activation would you use for the classification layer of the neural network?</a:t>
          </a:r>
        </a:p>
      </dgm:t>
    </dgm:pt>
    <dgm:pt modelId="{A566E7B4-212B-4898-9FA0-2A533468FEE0}" type="parTrans" cxnId="{A7C54A35-900C-4377-88BF-E0798F8D13EF}">
      <dgm:prSet/>
      <dgm:spPr/>
      <dgm:t>
        <a:bodyPr/>
        <a:lstStyle/>
        <a:p>
          <a:endParaRPr lang="en-US"/>
        </a:p>
      </dgm:t>
    </dgm:pt>
    <dgm:pt modelId="{274B67C5-0171-4851-B65C-EC9A6C2344DE}" type="sibTrans" cxnId="{A7C54A35-900C-4377-88BF-E0798F8D13EF}">
      <dgm:prSet/>
      <dgm:spPr/>
      <dgm:t>
        <a:bodyPr/>
        <a:lstStyle/>
        <a:p>
          <a:endParaRPr lang="en-US"/>
        </a:p>
      </dgm:t>
    </dgm:pt>
    <dgm:pt modelId="{C9BA3959-AD14-476D-909C-A77419B8831C}" type="pres">
      <dgm:prSet presAssocID="{DA970EBA-4831-438E-9192-1DE12C6429A0}" presName="diagram" presStyleCnt="0">
        <dgm:presLayoutVars>
          <dgm:dir/>
          <dgm:resizeHandles val="exact"/>
        </dgm:presLayoutVars>
      </dgm:prSet>
      <dgm:spPr/>
    </dgm:pt>
    <dgm:pt modelId="{3A874F37-874E-4132-B981-21F0DFA732EE}" type="pres">
      <dgm:prSet presAssocID="{ED0486A6-AFE1-47DA-8694-AD3646F65BD8}" presName="node" presStyleLbl="node1" presStyleIdx="0" presStyleCnt="11">
        <dgm:presLayoutVars>
          <dgm:bulletEnabled val="1"/>
        </dgm:presLayoutVars>
      </dgm:prSet>
      <dgm:spPr/>
    </dgm:pt>
    <dgm:pt modelId="{9419390E-22ED-44C7-AFA5-2E36FAD5B849}" type="pres">
      <dgm:prSet presAssocID="{A9B356CA-EBC7-4B90-806E-7982BA18DD36}" presName="sibTrans" presStyleCnt="0"/>
      <dgm:spPr/>
    </dgm:pt>
    <dgm:pt modelId="{9CDD37AA-6455-42EF-828B-EE300EA03E20}" type="pres">
      <dgm:prSet presAssocID="{54F1B086-F851-4824-A49D-E957B51203A0}" presName="node" presStyleLbl="node1" presStyleIdx="1" presStyleCnt="11">
        <dgm:presLayoutVars>
          <dgm:bulletEnabled val="1"/>
        </dgm:presLayoutVars>
      </dgm:prSet>
      <dgm:spPr/>
    </dgm:pt>
    <dgm:pt modelId="{38A82E30-3BCF-4005-AA50-EC3D31214093}" type="pres">
      <dgm:prSet presAssocID="{B99609A5-6BE8-4E56-99F1-EA0676DB256E}" presName="sibTrans" presStyleCnt="0"/>
      <dgm:spPr/>
    </dgm:pt>
    <dgm:pt modelId="{374D5A91-3C5A-4787-AC12-C4123F3F1899}" type="pres">
      <dgm:prSet presAssocID="{CECC6FDB-5067-4F73-8CCF-D863B00BAD9D}" presName="node" presStyleLbl="node1" presStyleIdx="2" presStyleCnt="11">
        <dgm:presLayoutVars>
          <dgm:bulletEnabled val="1"/>
        </dgm:presLayoutVars>
      </dgm:prSet>
      <dgm:spPr/>
    </dgm:pt>
    <dgm:pt modelId="{F9183D93-476A-4904-9F7C-DAE3610F34E1}" type="pres">
      <dgm:prSet presAssocID="{2B13C6AA-F2CE-4FE7-AF19-9C167287BCC5}" presName="sibTrans" presStyleCnt="0"/>
      <dgm:spPr/>
    </dgm:pt>
    <dgm:pt modelId="{B9F45FA5-8D10-4C20-B503-109740C9D9E1}" type="pres">
      <dgm:prSet presAssocID="{585B9115-8845-4B4B-B0FF-DD41C6AB6A2B}" presName="node" presStyleLbl="node1" presStyleIdx="3" presStyleCnt="11">
        <dgm:presLayoutVars>
          <dgm:bulletEnabled val="1"/>
        </dgm:presLayoutVars>
      </dgm:prSet>
      <dgm:spPr/>
    </dgm:pt>
    <dgm:pt modelId="{C7916E83-B903-4548-8E10-4D2BA7530D40}" type="pres">
      <dgm:prSet presAssocID="{43C83886-3550-475E-935D-937265E88BAC}" presName="sibTrans" presStyleCnt="0"/>
      <dgm:spPr/>
    </dgm:pt>
    <dgm:pt modelId="{F3EABBDA-7EBD-4CE6-A5D5-85E06A02F276}" type="pres">
      <dgm:prSet presAssocID="{69BA11C7-C6E1-4285-AF12-22B30BF1DEBF}" presName="node" presStyleLbl="node1" presStyleIdx="4" presStyleCnt="11">
        <dgm:presLayoutVars>
          <dgm:bulletEnabled val="1"/>
        </dgm:presLayoutVars>
      </dgm:prSet>
      <dgm:spPr/>
    </dgm:pt>
    <dgm:pt modelId="{6B09E9C7-8FDA-455E-BB20-6460E403B21C}" type="pres">
      <dgm:prSet presAssocID="{E619CAF8-617B-4974-8F44-296B3EC0DFEA}" presName="sibTrans" presStyleCnt="0"/>
      <dgm:spPr/>
    </dgm:pt>
    <dgm:pt modelId="{E14A94E4-BFDE-4116-A456-2D3C8FC7EEF7}" type="pres">
      <dgm:prSet presAssocID="{6BECE2A5-F43A-4693-8751-48186B5AA5F3}" presName="node" presStyleLbl="node1" presStyleIdx="5" presStyleCnt="11">
        <dgm:presLayoutVars>
          <dgm:bulletEnabled val="1"/>
        </dgm:presLayoutVars>
      </dgm:prSet>
      <dgm:spPr/>
    </dgm:pt>
    <dgm:pt modelId="{E9749C18-9A91-4AD9-B75D-42D5AA2A0B9E}" type="pres">
      <dgm:prSet presAssocID="{1365C2DC-558A-4066-8826-BA9E3E29972E}" presName="sibTrans" presStyleCnt="0"/>
      <dgm:spPr/>
    </dgm:pt>
    <dgm:pt modelId="{AB66EAC0-39AA-4C2A-A8D7-7377412B915A}" type="pres">
      <dgm:prSet presAssocID="{B059BE8E-BB25-40EF-864B-E18B53A4BCE1}" presName="node" presStyleLbl="node1" presStyleIdx="6" presStyleCnt="11">
        <dgm:presLayoutVars>
          <dgm:bulletEnabled val="1"/>
        </dgm:presLayoutVars>
      </dgm:prSet>
      <dgm:spPr/>
    </dgm:pt>
    <dgm:pt modelId="{DF9292E5-5C90-46B1-806E-5563B806B4CA}" type="pres">
      <dgm:prSet presAssocID="{1E37A9CC-FACA-4A9A-AAE9-127482572313}" presName="sibTrans" presStyleCnt="0"/>
      <dgm:spPr/>
    </dgm:pt>
    <dgm:pt modelId="{2FA78975-3D75-49EA-8931-BB491A0985F5}" type="pres">
      <dgm:prSet presAssocID="{5DEF1FB8-8AD8-4D81-BEF6-13189E24E56F}" presName="node" presStyleLbl="node1" presStyleIdx="7" presStyleCnt="11">
        <dgm:presLayoutVars>
          <dgm:bulletEnabled val="1"/>
        </dgm:presLayoutVars>
      </dgm:prSet>
      <dgm:spPr/>
    </dgm:pt>
    <dgm:pt modelId="{05CC7590-2DF0-495D-9B40-82AAC999EF73}" type="pres">
      <dgm:prSet presAssocID="{9A75C8EB-D468-44DF-90F1-16961B22BABA}" presName="sibTrans" presStyleCnt="0"/>
      <dgm:spPr/>
    </dgm:pt>
    <dgm:pt modelId="{BE25D325-1784-4F0E-8274-87E915E5413A}" type="pres">
      <dgm:prSet presAssocID="{E2B98A49-1C9C-4328-A2F4-29AF96CDA2D0}" presName="node" presStyleLbl="node1" presStyleIdx="8" presStyleCnt="11">
        <dgm:presLayoutVars>
          <dgm:bulletEnabled val="1"/>
        </dgm:presLayoutVars>
      </dgm:prSet>
      <dgm:spPr/>
    </dgm:pt>
    <dgm:pt modelId="{6167FF65-CE0A-4BF4-85F9-6D123883C264}" type="pres">
      <dgm:prSet presAssocID="{C232CA1E-0D4E-4CCD-870B-15AFECF07589}" presName="sibTrans" presStyleCnt="0"/>
      <dgm:spPr/>
    </dgm:pt>
    <dgm:pt modelId="{42C5A8A3-F430-43D8-B8E9-E01FA07F542E}" type="pres">
      <dgm:prSet presAssocID="{424E215D-A8CF-4CAA-9074-8BF08052F6CB}" presName="node" presStyleLbl="node1" presStyleIdx="9" presStyleCnt="11">
        <dgm:presLayoutVars>
          <dgm:bulletEnabled val="1"/>
        </dgm:presLayoutVars>
      </dgm:prSet>
      <dgm:spPr/>
    </dgm:pt>
    <dgm:pt modelId="{D0B5A50D-9CBB-41CF-9F50-42484BD7482F}" type="pres">
      <dgm:prSet presAssocID="{EF31ECB6-4461-4452-B59D-ACC1DC253336}" presName="sibTrans" presStyleCnt="0"/>
      <dgm:spPr/>
    </dgm:pt>
    <dgm:pt modelId="{C15320D8-A593-4DF6-BA47-9442DAC28908}" type="pres">
      <dgm:prSet presAssocID="{E2DFAD0A-D134-4AE7-956A-493DC6E3BC7A}" presName="node" presStyleLbl="node1" presStyleIdx="10" presStyleCnt="11">
        <dgm:presLayoutVars>
          <dgm:bulletEnabled val="1"/>
        </dgm:presLayoutVars>
      </dgm:prSet>
      <dgm:spPr/>
    </dgm:pt>
  </dgm:ptLst>
  <dgm:cxnLst>
    <dgm:cxn modelId="{C745A503-C931-4632-A782-AA54613EE62D}" type="presOf" srcId="{ED0486A6-AFE1-47DA-8694-AD3646F65BD8}" destId="{3A874F37-874E-4132-B981-21F0DFA732EE}" srcOrd="0" destOrd="0" presId="urn:microsoft.com/office/officeart/2005/8/layout/default"/>
    <dgm:cxn modelId="{63240418-314F-4F15-A1E6-294444B927B6}" srcId="{DA970EBA-4831-438E-9192-1DE12C6429A0}" destId="{585B9115-8845-4B4B-B0FF-DD41C6AB6A2B}" srcOrd="3" destOrd="0" parTransId="{F5A91AD4-DC1E-430E-90C7-7DBF96F690A3}" sibTransId="{43C83886-3550-475E-935D-937265E88BAC}"/>
    <dgm:cxn modelId="{9CC1D519-DE93-4EC1-B95D-22A45FDF0CDB}" type="presOf" srcId="{5DEF1FB8-8AD8-4D81-BEF6-13189E24E56F}" destId="{2FA78975-3D75-49EA-8931-BB491A0985F5}" srcOrd="0" destOrd="0" presId="urn:microsoft.com/office/officeart/2005/8/layout/default"/>
    <dgm:cxn modelId="{6574D82B-2FB9-4FD6-862A-A06F38DDE504}" srcId="{DA970EBA-4831-438E-9192-1DE12C6429A0}" destId="{69BA11C7-C6E1-4285-AF12-22B30BF1DEBF}" srcOrd="4" destOrd="0" parTransId="{8C2839A2-76D5-4AC2-8647-514AAB9664F0}" sibTransId="{E619CAF8-617B-4974-8F44-296B3EC0DFEA}"/>
    <dgm:cxn modelId="{8084FF31-C762-4158-827B-737C7C4A4A35}" type="presOf" srcId="{CECC6FDB-5067-4F73-8CCF-D863B00BAD9D}" destId="{374D5A91-3C5A-4787-AC12-C4123F3F1899}" srcOrd="0" destOrd="0" presId="urn:microsoft.com/office/officeart/2005/8/layout/default"/>
    <dgm:cxn modelId="{8193CF33-4FE7-48D5-99A9-61C3A1288B49}" srcId="{DA970EBA-4831-438E-9192-1DE12C6429A0}" destId="{6BECE2A5-F43A-4693-8751-48186B5AA5F3}" srcOrd="5" destOrd="0" parTransId="{18B5812A-4A5D-4EC0-A876-4DA0DD138131}" sibTransId="{1365C2DC-558A-4066-8826-BA9E3E29972E}"/>
    <dgm:cxn modelId="{A7C54A35-900C-4377-88BF-E0798F8D13EF}" srcId="{DA970EBA-4831-438E-9192-1DE12C6429A0}" destId="{E2DFAD0A-D134-4AE7-956A-493DC6E3BC7A}" srcOrd="10" destOrd="0" parTransId="{A566E7B4-212B-4898-9FA0-2A533468FEE0}" sibTransId="{274B67C5-0171-4851-B65C-EC9A6C2344DE}"/>
    <dgm:cxn modelId="{F0F49D44-5B7E-4306-8495-1024690CEDF9}" type="presOf" srcId="{B059BE8E-BB25-40EF-864B-E18B53A4BCE1}" destId="{AB66EAC0-39AA-4C2A-A8D7-7377412B915A}" srcOrd="0" destOrd="0" presId="urn:microsoft.com/office/officeart/2005/8/layout/default"/>
    <dgm:cxn modelId="{91B6A76C-7E1B-4F4E-9668-883484723525}" type="presOf" srcId="{DA970EBA-4831-438E-9192-1DE12C6429A0}" destId="{C9BA3959-AD14-476D-909C-A77419B8831C}" srcOrd="0" destOrd="0" presId="urn:microsoft.com/office/officeart/2005/8/layout/default"/>
    <dgm:cxn modelId="{51C2AD77-E549-41C7-855D-295366E7DF49}" srcId="{DA970EBA-4831-438E-9192-1DE12C6429A0}" destId="{54F1B086-F851-4824-A49D-E957B51203A0}" srcOrd="1" destOrd="0" parTransId="{195E837C-5BDB-461A-8327-4AD539FF0E3F}" sibTransId="{B99609A5-6BE8-4E56-99F1-EA0676DB256E}"/>
    <dgm:cxn modelId="{A63DC08B-92A3-4223-8C8E-A13169100802}" type="presOf" srcId="{E2B98A49-1C9C-4328-A2F4-29AF96CDA2D0}" destId="{BE25D325-1784-4F0E-8274-87E915E5413A}" srcOrd="0" destOrd="0" presId="urn:microsoft.com/office/officeart/2005/8/layout/default"/>
    <dgm:cxn modelId="{6F87A98D-C43F-4E18-A2F9-E75388893144}" srcId="{DA970EBA-4831-438E-9192-1DE12C6429A0}" destId="{ED0486A6-AFE1-47DA-8694-AD3646F65BD8}" srcOrd="0" destOrd="0" parTransId="{5EC7B344-A486-4D4A-8918-2EB4414A0491}" sibTransId="{A9B356CA-EBC7-4B90-806E-7982BA18DD36}"/>
    <dgm:cxn modelId="{B9E21793-80C0-400D-AA1E-2A0AD5AFCADE}" type="presOf" srcId="{6BECE2A5-F43A-4693-8751-48186B5AA5F3}" destId="{E14A94E4-BFDE-4116-A456-2D3C8FC7EEF7}" srcOrd="0" destOrd="0" presId="urn:microsoft.com/office/officeart/2005/8/layout/default"/>
    <dgm:cxn modelId="{B693B293-7805-49CB-A962-7F0785BFEEAC}" srcId="{DA970EBA-4831-438E-9192-1DE12C6429A0}" destId="{B059BE8E-BB25-40EF-864B-E18B53A4BCE1}" srcOrd="6" destOrd="0" parTransId="{1FD025FE-123E-4674-9C7E-201C3F9EB516}" sibTransId="{1E37A9CC-FACA-4A9A-AAE9-127482572313}"/>
    <dgm:cxn modelId="{A2CF839A-2420-4D44-928B-498E755CA857}" srcId="{DA970EBA-4831-438E-9192-1DE12C6429A0}" destId="{5DEF1FB8-8AD8-4D81-BEF6-13189E24E56F}" srcOrd="7" destOrd="0" parTransId="{1FBE5429-BCBD-4174-A002-5C9304E75813}" sibTransId="{9A75C8EB-D468-44DF-90F1-16961B22BABA}"/>
    <dgm:cxn modelId="{BC3EB9A3-F7DD-4612-99AF-C6C14E0653B4}" type="presOf" srcId="{54F1B086-F851-4824-A49D-E957B51203A0}" destId="{9CDD37AA-6455-42EF-828B-EE300EA03E20}" srcOrd="0" destOrd="0" presId="urn:microsoft.com/office/officeart/2005/8/layout/default"/>
    <dgm:cxn modelId="{D6AEDCA6-E26D-4FEE-B673-F56D42BD8524}" type="presOf" srcId="{E2DFAD0A-D134-4AE7-956A-493DC6E3BC7A}" destId="{C15320D8-A593-4DF6-BA47-9442DAC28908}" srcOrd="0" destOrd="0" presId="urn:microsoft.com/office/officeart/2005/8/layout/default"/>
    <dgm:cxn modelId="{D6FA32AE-F6D0-43E3-B96C-72DADAA4D101}" srcId="{DA970EBA-4831-438E-9192-1DE12C6429A0}" destId="{424E215D-A8CF-4CAA-9074-8BF08052F6CB}" srcOrd="9" destOrd="0" parTransId="{615764B2-1B9D-4334-A0F1-49C59CE69FBE}" sibTransId="{EF31ECB6-4461-4452-B59D-ACC1DC253336}"/>
    <dgm:cxn modelId="{50CE89B1-A350-428D-9600-D8291EFE73CB}" srcId="{DA970EBA-4831-438E-9192-1DE12C6429A0}" destId="{E2B98A49-1C9C-4328-A2F4-29AF96CDA2D0}" srcOrd="8" destOrd="0" parTransId="{E910E644-596C-4FEC-A078-0975C24FA34B}" sibTransId="{C232CA1E-0D4E-4CCD-870B-15AFECF07589}"/>
    <dgm:cxn modelId="{DF957BC0-C175-4EFC-A3A5-073C995C8890}" srcId="{DA970EBA-4831-438E-9192-1DE12C6429A0}" destId="{CECC6FDB-5067-4F73-8CCF-D863B00BAD9D}" srcOrd="2" destOrd="0" parTransId="{AEE9D354-62CB-4B94-9951-EF0BE2B16411}" sibTransId="{2B13C6AA-F2CE-4FE7-AF19-9C167287BCC5}"/>
    <dgm:cxn modelId="{3811A1C2-E3FE-4061-91E9-61BA057C8E4E}" type="presOf" srcId="{585B9115-8845-4B4B-B0FF-DD41C6AB6A2B}" destId="{B9F45FA5-8D10-4C20-B503-109740C9D9E1}" srcOrd="0" destOrd="0" presId="urn:microsoft.com/office/officeart/2005/8/layout/default"/>
    <dgm:cxn modelId="{016AF1C5-488F-48DA-9748-CD83A8F4F52A}" type="presOf" srcId="{69BA11C7-C6E1-4285-AF12-22B30BF1DEBF}" destId="{F3EABBDA-7EBD-4CE6-A5D5-85E06A02F276}" srcOrd="0" destOrd="0" presId="urn:microsoft.com/office/officeart/2005/8/layout/default"/>
    <dgm:cxn modelId="{0BD704D6-2BF8-4C34-B523-B5A7B5FB2AB0}" type="presOf" srcId="{424E215D-A8CF-4CAA-9074-8BF08052F6CB}" destId="{42C5A8A3-F430-43D8-B8E9-E01FA07F542E}" srcOrd="0" destOrd="0" presId="urn:microsoft.com/office/officeart/2005/8/layout/default"/>
    <dgm:cxn modelId="{CF9C8EA7-CEFE-484A-BD4D-C2417385E481}" type="presParOf" srcId="{C9BA3959-AD14-476D-909C-A77419B8831C}" destId="{3A874F37-874E-4132-B981-21F0DFA732EE}" srcOrd="0" destOrd="0" presId="urn:microsoft.com/office/officeart/2005/8/layout/default"/>
    <dgm:cxn modelId="{14C85FA8-7D43-435D-8F41-F104D051B777}" type="presParOf" srcId="{C9BA3959-AD14-476D-909C-A77419B8831C}" destId="{9419390E-22ED-44C7-AFA5-2E36FAD5B849}" srcOrd="1" destOrd="0" presId="urn:microsoft.com/office/officeart/2005/8/layout/default"/>
    <dgm:cxn modelId="{183D8DCA-C496-4807-8351-8EB1E086E76C}" type="presParOf" srcId="{C9BA3959-AD14-476D-909C-A77419B8831C}" destId="{9CDD37AA-6455-42EF-828B-EE300EA03E20}" srcOrd="2" destOrd="0" presId="urn:microsoft.com/office/officeart/2005/8/layout/default"/>
    <dgm:cxn modelId="{EC97A493-99AB-4BA0-B471-FFE3C3AC6DA6}" type="presParOf" srcId="{C9BA3959-AD14-476D-909C-A77419B8831C}" destId="{38A82E30-3BCF-4005-AA50-EC3D31214093}" srcOrd="3" destOrd="0" presId="urn:microsoft.com/office/officeart/2005/8/layout/default"/>
    <dgm:cxn modelId="{F5EBEBF3-B47C-4DC1-95E7-F73BD8B974B1}" type="presParOf" srcId="{C9BA3959-AD14-476D-909C-A77419B8831C}" destId="{374D5A91-3C5A-4787-AC12-C4123F3F1899}" srcOrd="4" destOrd="0" presId="urn:microsoft.com/office/officeart/2005/8/layout/default"/>
    <dgm:cxn modelId="{B97B6D99-90CC-4064-A9DA-AC5C647A9A8B}" type="presParOf" srcId="{C9BA3959-AD14-476D-909C-A77419B8831C}" destId="{F9183D93-476A-4904-9F7C-DAE3610F34E1}" srcOrd="5" destOrd="0" presId="urn:microsoft.com/office/officeart/2005/8/layout/default"/>
    <dgm:cxn modelId="{4A0FA0A7-EF8E-45BA-A71A-6F7EE9E28697}" type="presParOf" srcId="{C9BA3959-AD14-476D-909C-A77419B8831C}" destId="{B9F45FA5-8D10-4C20-B503-109740C9D9E1}" srcOrd="6" destOrd="0" presId="urn:microsoft.com/office/officeart/2005/8/layout/default"/>
    <dgm:cxn modelId="{74CE2C89-776F-4809-9912-FCFDE594D1C8}" type="presParOf" srcId="{C9BA3959-AD14-476D-909C-A77419B8831C}" destId="{C7916E83-B903-4548-8E10-4D2BA7530D40}" srcOrd="7" destOrd="0" presId="urn:microsoft.com/office/officeart/2005/8/layout/default"/>
    <dgm:cxn modelId="{2CE226DC-84B4-4FEA-834E-B0C2CC855D18}" type="presParOf" srcId="{C9BA3959-AD14-476D-909C-A77419B8831C}" destId="{F3EABBDA-7EBD-4CE6-A5D5-85E06A02F276}" srcOrd="8" destOrd="0" presId="urn:microsoft.com/office/officeart/2005/8/layout/default"/>
    <dgm:cxn modelId="{D30AFCF3-A1C8-4C21-AD1E-8FFA9C96BE8B}" type="presParOf" srcId="{C9BA3959-AD14-476D-909C-A77419B8831C}" destId="{6B09E9C7-8FDA-455E-BB20-6460E403B21C}" srcOrd="9" destOrd="0" presId="urn:microsoft.com/office/officeart/2005/8/layout/default"/>
    <dgm:cxn modelId="{F74A676F-AAA0-4DFA-AFBB-B676E4B933DB}" type="presParOf" srcId="{C9BA3959-AD14-476D-909C-A77419B8831C}" destId="{E14A94E4-BFDE-4116-A456-2D3C8FC7EEF7}" srcOrd="10" destOrd="0" presId="urn:microsoft.com/office/officeart/2005/8/layout/default"/>
    <dgm:cxn modelId="{DD23396A-27C4-40DF-99BB-029B5667F4B3}" type="presParOf" srcId="{C9BA3959-AD14-476D-909C-A77419B8831C}" destId="{E9749C18-9A91-4AD9-B75D-42D5AA2A0B9E}" srcOrd="11" destOrd="0" presId="urn:microsoft.com/office/officeart/2005/8/layout/default"/>
    <dgm:cxn modelId="{A1695051-CB44-4066-9EE1-D977DA2FC7B5}" type="presParOf" srcId="{C9BA3959-AD14-476D-909C-A77419B8831C}" destId="{AB66EAC0-39AA-4C2A-A8D7-7377412B915A}" srcOrd="12" destOrd="0" presId="urn:microsoft.com/office/officeart/2005/8/layout/default"/>
    <dgm:cxn modelId="{35F1C92C-CB76-4E93-A567-3D589D992EA8}" type="presParOf" srcId="{C9BA3959-AD14-476D-909C-A77419B8831C}" destId="{DF9292E5-5C90-46B1-806E-5563B806B4CA}" srcOrd="13" destOrd="0" presId="urn:microsoft.com/office/officeart/2005/8/layout/default"/>
    <dgm:cxn modelId="{96FAB707-F388-4000-9CCC-53FD6957DD58}" type="presParOf" srcId="{C9BA3959-AD14-476D-909C-A77419B8831C}" destId="{2FA78975-3D75-49EA-8931-BB491A0985F5}" srcOrd="14" destOrd="0" presId="urn:microsoft.com/office/officeart/2005/8/layout/default"/>
    <dgm:cxn modelId="{1893466B-5CB3-49E2-B149-0E43F73C2C69}" type="presParOf" srcId="{C9BA3959-AD14-476D-909C-A77419B8831C}" destId="{05CC7590-2DF0-495D-9B40-82AAC999EF73}" srcOrd="15" destOrd="0" presId="urn:microsoft.com/office/officeart/2005/8/layout/default"/>
    <dgm:cxn modelId="{7C7A0249-2266-4C96-B374-4C93C9F30D7F}" type="presParOf" srcId="{C9BA3959-AD14-476D-909C-A77419B8831C}" destId="{BE25D325-1784-4F0E-8274-87E915E5413A}" srcOrd="16" destOrd="0" presId="urn:microsoft.com/office/officeart/2005/8/layout/default"/>
    <dgm:cxn modelId="{244212B7-9E37-468D-8656-5EA20FDA8EAB}" type="presParOf" srcId="{C9BA3959-AD14-476D-909C-A77419B8831C}" destId="{6167FF65-CE0A-4BF4-85F9-6D123883C264}" srcOrd="17" destOrd="0" presId="urn:microsoft.com/office/officeart/2005/8/layout/default"/>
    <dgm:cxn modelId="{D56B9054-7BEC-4CF7-86A4-F0EE3B0EE3CD}" type="presParOf" srcId="{C9BA3959-AD14-476D-909C-A77419B8831C}" destId="{42C5A8A3-F430-43D8-B8E9-E01FA07F542E}" srcOrd="18" destOrd="0" presId="urn:microsoft.com/office/officeart/2005/8/layout/default"/>
    <dgm:cxn modelId="{BAC83D37-334D-4782-9CB0-E9B9DC8F05EE}" type="presParOf" srcId="{C9BA3959-AD14-476D-909C-A77419B8831C}" destId="{D0B5A50D-9CBB-41CF-9F50-42484BD7482F}" srcOrd="19" destOrd="0" presId="urn:microsoft.com/office/officeart/2005/8/layout/default"/>
    <dgm:cxn modelId="{6442DC0F-3E0C-46FB-8850-E16CA2D5FF4B}" type="presParOf" srcId="{C9BA3959-AD14-476D-909C-A77419B8831C}" destId="{C15320D8-A593-4DF6-BA47-9442DAC28908}" srcOrd="20"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432C1F2-EE7B-42AD-8E7A-1F8003639CFB}"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6779E1B1-8771-4C2C-B255-06DF9CA6B088}">
      <dgm:prSet/>
      <dgm:spPr/>
      <dgm:t>
        <a:bodyPr/>
        <a:lstStyle/>
        <a:p>
          <a:r>
            <a:rPr lang="en-IN" dirty="0"/>
            <a:t>Facial Image recognition using images can be used in multiple applications such as: </a:t>
          </a:r>
          <a:endParaRPr lang="en-US" dirty="0"/>
        </a:p>
      </dgm:t>
    </dgm:pt>
    <dgm:pt modelId="{23D7D584-B64A-4BE4-BF83-E2DAED308762}" type="parTrans" cxnId="{3A390ACA-EA33-4EDB-852A-C0ED632A5876}">
      <dgm:prSet/>
      <dgm:spPr/>
      <dgm:t>
        <a:bodyPr/>
        <a:lstStyle/>
        <a:p>
          <a:endParaRPr lang="en-US"/>
        </a:p>
      </dgm:t>
    </dgm:pt>
    <dgm:pt modelId="{52F4C13E-7463-4CD4-AB65-A55072844226}" type="sibTrans" cxnId="{3A390ACA-EA33-4EDB-852A-C0ED632A5876}">
      <dgm:prSet/>
      <dgm:spPr/>
      <dgm:t>
        <a:bodyPr/>
        <a:lstStyle/>
        <a:p>
          <a:endParaRPr lang="en-US"/>
        </a:p>
      </dgm:t>
    </dgm:pt>
    <dgm:pt modelId="{72F6FF84-598B-47A3-97A8-F8AFEE1B84BA}">
      <dgm:prSet/>
      <dgm:spPr/>
      <dgm:t>
        <a:bodyPr/>
        <a:lstStyle/>
        <a:p>
          <a:r>
            <a:rPr lang="en-US" b="1" dirty="0">
              <a:effectLst/>
            </a:rPr>
            <a:t>Marketing and Advertising.</a:t>
          </a:r>
          <a:br>
            <a:rPr lang="en-US" b="1" dirty="0">
              <a:effectLst/>
            </a:rPr>
          </a:br>
          <a:r>
            <a:rPr lang="en-US" b="1" dirty="0">
              <a:effectLst/>
            </a:rPr>
            <a:t> Security and Surveillance. </a:t>
          </a:r>
          <a:br>
            <a:rPr lang="en-US" b="1" dirty="0">
              <a:effectLst/>
            </a:rPr>
          </a:br>
          <a:r>
            <a:rPr lang="en-US" b="1" dirty="0">
              <a:effectLst/>
            </a:rPr>
            <a:t>Healthcare.</a:t>
          </a:r>
          <a:br>
            <a:rPr lang="en-US" b="1" dirty="0">
              <a:effectLst/>
            </a:rPr>
          </a:br>
          <a:r>
            <a:rPr lang="en-US" b="1" dirty="0">
              <a:effectLst/>
            </a:rPr>
            <a:t> Human-Computer Interaction.</a:t>
          </a:r>
          <a:endParaRPr lang="en-US" dirty="0"/>
        </a:p>
      </dgm:t>
    </dgm:pt>
    <dgm:pt modelId="{3AB5F404-C704-4288-8DE2-823FAA8829E5}" type="parTrans" cxnId="{96F42B35-9BEA-4A99-BB31-1FC28291B4A4}">
      <dgm:prSet/>
      <dgm:spPr/>
      <dgm:t>
        <a:bodyPr/>
        <a:lstStyle/>
        <a:p>
          <a:endParaRPr lang="en-US"/>
        </a:p>
      </dgm:t>
    </dgm:pt>
    <dgm:pt modelId="{B0A7FF69-253C-4201-A931-2B1D1A6B3583}" type="sibTrans" cxnId="{96F42B35-9BEA-4A99-BB31-1FC28291B4A4}">
      <dgm:prSet/>
      <dgm:spPr/>
      <dgm:t>
        <a:bodyPr/>
        <a:lstStyle/>
        <a:p>
          <a:endParaRPr lang="en-US"/>
        </a:p>
      </dgm:t>
    </dgm:pt>
    <dgm:pt modelId="{5477A9A6-133A-44A9-B633-07E7E24FB4EE}" type="pres">
      <dgm:prSet presAssocID="{2432C1F2-EE7B-42AD-8E7A-1F8003639CFB}" presName="linear" presStyleCnt="0">
        <dgm:presLayoutVars>
          <dgm:animLvl val="lvl"/>
          <dgm:resizeHandles val="exact"/>
        </dgm:presLayoutVars>
      </dgm:prSet>
      <dgm:spPr/>
    </dgm:pt>
    <dgm:pt modelId="{6DBAD703-1534-48F5-AE08-312150CB4CEA}" type="pres">
      <dgm:prSet presAssocID="{6779E1B1-8771-4C2C-B255-06DF9CA6B088}" presName="parentText" presStyleLbl="node1" presStyleIdx="0" presStyleCnt="1">
        <dgm:presLayoutVars>
          <dgm:chMax val="0"/>
          <dgm:bulletEnabled val="1"/>
        </dgm:presLayoutVars>
      </dgm:prSet>
      <dgm:spPr/>
    </dgm:pt>
    <dgm:pt modelId="{1B6E3C20-C5A2-46AD-819E-0F9D9F1B32C1}" type="pres">
      <dgm:prSet presAssocID="{6779E1B1-8771-4C2C-B255-06DF9CA6B088}" presName="childText" presStyleLbl="revTx" presStyleIdx="0" presStyleCnt="1">
        <dgm:presLayoutVars>
          <dgm:bulletEnabled val="1"/>
        </dgm:presLayoutVars>
      </dgm:prSet>
      <dgm:spPr/>
    </dgm:pt>
  </dgm:ptLst>
  <dgm:cxnLst>
    <dgm:cxn modelId="{96F42B35-9BEA-4A99-BB31-1FC28291B4A4}" srcId="{6779E1B1-8771-4C2C-B255-06DF9CA6B088}" destId="{72F6FF84-598B-47A3-97A8-F8AFEE1B84BA}" srcOrd="0" destOrd="0" parTransId="{3AB5F404-C704-4288-8DE2-823FAA8829E5}" sibTransId="{B0A7FF69-253C-4201-A931-2B1D1A6B3583}"/>
    <dgm:cxn modelId="{182B9970-D98F-4570-8215-8ACD5BD32590}" type="presOf" srcId="{72F6FF84-598B-47A3-97A8-F8AFEE1B84BA}" destId="{1B6E3C20-C5A2-46AD-819E-0F9D9F1B32C1}" srcOrd="0" destOrd="0" presId="urn:microsoft.com/office/officeart/2005/8/layout/vList2"/>
    <dgm:cxn modelId="{EB65E290-E526-4C74-8189-E1D1B5AAA9D7}" type="presOf" srcId="{2432C1F2-EE7B-42AD-8E7A-1F8003639CFB}" destId="{5477A9A6-133A-44A9-B633-07E7E24FB4EE}" srcOrd="0" destOrd="0" presId="urn:microsoft.com/office/officeart/2005/8/layout/vList2"/>
    <dgm:cxn modelId="{3A390ACA-EA33-4EDB-852A-C0ED632A5876}" srcId="{2432C1F2-EE7B-42AD-8E7A-1F8003639CFB}" destId="{6779E1B1-8771-4C2C-B255-06DF9CA6B088}" srcOrd="0" destOrd="0" parTransId="{23D7D584-B64A-4BE4-BF83-E2DAED308762}" sibTransId="{52F4C13E-7463-4CD4-AB65-A55072844226}"/>
    <dgm:cxn modelId="{7B4A9FFE-DA66-4409-A799-621C2097FE80}" type="presOf" srcId="{6779E1B1-8771-4C2C-B255-06DF9CA6B088}" destId="{6DBAD703-1534-48F5-AE08-312150CB4CEA}" srcOrd="0" destOrd="0" presId="urn:microsoft.com/office/officeart/2005/8/layout/vList2"/>
    <dgm:cxn modelId="{CD200A77-A9DD-473E-AAA3-76CFB2F8ED3C}" type="presParOf" srcId="{5477A9A6-133A-44A9-B633-07E7E24FB4EE}" destId="{6DBAD703-1534-48F5-AE08-312150CB4CEA}" srcOrd="0" destOrd="0" presId="urn:microsoft.com/office/officeart/2005/8/layout/vList2"/>
    <dgm:cxn modelId="{9C9133AF-FBBB-457B-BC35-1CEE438920CD}" type="presParOf" srcId="{5477A9A6-133A-44A9-B633-07E7E24FB4EE}" destId="{1B6E3C20-C5A2-46AD-819E-0F9D9F1B32C1}" srcOrd="1"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7D4853-B454-4F16-AD1A-9FC6CCB48253}">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24F5AE-BFFB-450D-A159-A4D1F0DCF25D}">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100000"/>
            </a:lnSpc>
            <a:spcBef>
              <a:spcPct val="0"/>
            </a:spcBef>
            <a:spcAft>
              <a:spcPct val="35000"/>
            </a:spcAft>
            <a:buNone/>
          </a:pPr>
          <a:r>
            <a:rPr lang="en-US" sz="1300" b="0" i="0" kern="1200" dirty="0"/>
            <a:t>Objective: </a:t>
          </a:r>
          <a:r>
            <a:rPr lang="en-US" sz="1300" kern="1200" dirty="0"/>
            <a:t>There are several uses for the age-related data that may be derived from face photographs, ranging from biometrics to entertainment. Deciding the age of a face shot automatically is one of the most common and difficult tasks. It can be applied to various tasks, such limiting the media that a customer sees based on their age. Thus, the primary reason for the rise in popularity of facial feature analysis is that it is a practical tool, and advancements in Deep Learning techniques are making face analysis a reality rather than just a theoretical idea. </a:t>
          </a:r>
        </a:p>
      </dsp:txBody>
      <dsp:txXfrm>
        <a:off x="696297" y="538547"/>
        <a:ext cx="4171627" cy="2590157"/>
      </dsp:txXfrm>
    </dsp:sp>
    <dsp:sp modelId="{18BBA56B-2BF1-4CDE-A183-A6B1488B0F1F}">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3EA179-05D7-42F8-9E85-6E1060B713CB}">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100000"/>
            </a:lnSpc>
            <a:spcBef>
              <a:spcPct val="0"/>
            </a:spcBef>
            <a:spcAft>
              <a:spcPct val="35000"/>
            </a:spcAft>
            <a:buNone/>
          </a:pPr>
          <a:r>
            <a:rPr lang="en-US" sz="1300" b="0" i="0" kern="1200" dirty="0"/>
            <a:t>Importance: Facial age detection using images  plays a vital role in </a:t>
          </a:r>
          <a:r>
            <a:rPr lang="en-US" sz="1300" b="1" kern="1200" dirty="0">
              <a:effectLst/>
            </a:rPr>
            <a:t>Marketing and Advertising, Security and Surveillance, Healthcare, Human-Computer Interaction</a:t>
          </a:r>
          <a:endParaRPr lang="en-US" sz="1300" kern="1200" dirty="0"/>
        </a:p>
      </dsp:txBody>
      <dsp:txXfrm>
        <a:off x="5991936" y="538547"/>
        <a:ext cx="4171627" cy="25901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52C7B2-9CC2-413D-92AB-2765FE5E770A}">
      <dsp:nvSpPr>
        <dsp:cNvPr id="0" name=""/>
        <dsp:cNvSpPr/>
      </dsp:nvSpPr>
      <dsp:spPr>
        <a:xfrm>
          <a:off x="0" y="72008"/>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b="0" i="0" kern="1200"/>
            <a:t>Data Preprocessing</a:t>
          </a:r>
          <a:endParaRPr lang="en-US" sz="2600" kern="1200"/>
        </a:p>
      </dsp:txBody>
      <dsp:txXfrm>
        <a:off x="31185" y="103193"/>
        <a:ext cx="10453230" cy="576450"/>
      </dsp:txXfrm>
    </dsp:sp>
    <dsp:sp modelId="{F4A848DC-4E2E-48DE-8F9F-28E13882D2AD}">
      <dsp:nvSpPr>
        <dsp:cNvPr id="0" name=""/>
        <dsp:cNvSpPr/>
      </dsp:nvSpPr>
      <dsp:spPr>
        <a:xfrm>
          <a:off x="0" y="7857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dirty="0">
              <a:effectLst/>
            </a:rPr>
            <a:t>Model Architecture</a:t>
          </a:r>
          <a:endParaRPr lang="en-US" sz="2600" kern="1200" dirty="0"/>
        </a:p>
      </dsp:txBody>
      <dsp:txXfrm>
        <a:off x="31185" y="816894"/>
        <a:ext cx="10453230" cy="576450"/>
      </dsp:txXfrm>
    </dsp:sp>
    <dsp:sp modelId="{1CDDA380-F881-43EA-BAF8-98D4E209C45B}">
      <dsp:nvSpPr>
        <dsp:cNvPr id="0" name=""/>
        <dsp:cNvSpPr/>
      </dsp:nvSpPr>
      <dsp:spPr>
        <a:xfrm>
          <a:off x="0" y="14994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b="0" i="0" kern="1200"/>
            <a:t>Model Training</a:t>
          </a:r>
          <a:endParaRPr lang="en-US" sz="2600" kern="1200"/>
        </a:p>
      </dsp:txBody>
      <dsp:txXfrm>
        <a:off x="31185" y="1530594"/>
        <a:ext cx="10453230" cy="576450"/>
      </dsp:txXfrm>
    </dsp:sp>
    <dsp:sp modelId="{8317632A-C95F-463E-9275-57FD2B447494}">
      <dsp:nvSpPr>
        <dsp:cNvPr id="0" name=""/>
        <dsp:cNvSpPr/>
      </dsp:nvSpPr>
      <dsp:spPr>
        <a:xfrm>
          <a:off x="0" y="22131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dirty="0">
              <a:effectLst/>
            </a:rPr>
            <a:t>Performance Comparison</a:t>
          </a:r>
          <a:endParaRPr lang="en-US" sz="2600" kern="1200" dirty="0"/>
        </a:p>
      </dsp:txBody>
      <dsp:txXfrm>
        <a:off x="31185" y="2244294"/>
        <a:ext cx="10453230" cy="576450"/>
      </dsp:txXfrm>
    </dsp:sp>
    <dsp:sp modelId="{D172415C-7B1B-4483-A6D4-B882360E255C}">
      <dsp:nvSpPr>
        <dsp:cNvPr id="0" name=""/>
        <dsp:cNvSpPr/>
      </dsp:nvSpPr>
      <dsp:spPr>
        <a:xfrm>
          <a:off x="0" y="29268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Work on improving performance of CNN model</a:t>
          </a:r>
        </a:p>
      </dsp:txBody>
      <dsp:txXfrm>
        <a:off x="31185" y="2957994"/>
        <a:ext cx="10453230" cy="576450"/>
      </dsp:txXfrm>
    </dsp:sp>
    <dsp:sp modelId="{C45BA8F2-41B5-45F1-962A-4C410B6508A3}">
      <dsp:nvSpPr>
        <dsp:cNvPr id="0" name=""/>
        <dsp:cNvSpPr/>
      </dsp:nvSpPr>
      <dsp:spPr>
        <a:xfrm>
          <a:off x="0" y="36405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Compare performance between pretrained model and CNN model</a:t>
          </a:r>
        </a:p>
      </dsp:txBody>
      <dsp:txXfrm>
        <a:off x="31185" y="3671694"/>
        <a:ext cx="10453230" cy="5764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5AAE3A-2E89-436C-8E1C-73F6A5CFF9ED}">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699A94-39FB-4ED2-9910-A10F368DE9E7}">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IN" sz="4800" kern="1200" dirty="0"/>
            <a:t>Literature Review</a:t>
          </a:r>
          <a:endParaRPr lang="en-US" sz="4800" kern="1200" dirty="0"/>
        </a:p>
      </dsp:txBody>
      <dsp:txXfrm>
        <a:off x="696297" y="538547"/>
        <a:ext cx="4171627" cy="2590157"/>
      </dsp:txXfrm>
    </dsp:sp>
    <dsp:sp modelId="{80738856-536C-4D9F-B1CC-657CC3FE1B5B}">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6B3A0E-587D-4E82-B821-E558E88FB1ED}">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IN" sz="4800" kern="1200" dirty="0"/>
            <a:t>Data Preprocessing</a:t>
          </a:r>
          <a:endParaRPr lang="en-US" sz="4800" kern="1200" dirty="0"/>
        </a:p>
      </dsp:txBody>
      <dsp:txXfrm>
        <a:off x="5991936" y="538547"/>
        <a:ext cx="4171627" cy="25901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874F37-874E-4132-B981-21F0DFA732EE}">
      <dsp:nvSpPr>
        <dsp:cNvPr id="0" name=""/>
        <dsp:cNvSpPr/>
      </dsp:nvSpPr>
      <dsp:spPr>
        <a:xfrm>
          <a:off x="3080" y="48374"/>
          <a:ext cx="2444055" cy="146643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dirty="0"/>
            <a:t>How do the images look like in each of the classes .</a:t>
          </a:r>
          <a:endParaRPr lang="en-US" sz="1800" kern="1200" dirty="0"/>
        </a:p>
      </dsp:txBody>
      <dsp:txXfrm>
        <a:off x="3080" y="48374"/>
        <a:ext cx="2444055" cy="1466433"/>
      </dsp:txXfrm>
    </dsp:sp>
    <dsp:sp modelId="{9CDD37AA-6455-42EF-828B-EE300EA03E20}">
      <dsp:nvSpPr>
        <dsp:cNvPr id="0" name=""/>
        <dsp:cNvSpPr/>
      </dsp:nvSpPr>
      <dsp:spPr>
        <a:xfrm>
          <a:off x="2691541" y="48374"/>
          <a:ext cx="2444055" cy="1466433"/>
        </a:xfrm>
        <a:prstGeom prst="rect">
          <a:avLst/>
        </a:prstGeom>
        <a:solidFill>
          <a:schemeClr val="accent2">
            <a:hueOff val="644361"/>
            <a:satOff val="-1849"/>
            <a:lumOff val="-2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What does the class distribution look like </a:t>
          </a:r>
          <a:endParaRPr lang="en-US" sz="1800" kern="1200"/>
        </a:p>
      </dsp:txBody>
      <dsp:txXfrm>
        <a:off x="2691541" y="48374"/>
        <a:ext cx="2444055" cy="1466433"/>
      </dsp:txXfrm>
    </dsp:sp>
    <dsp:sp modelId="{374D5A91-3C5A-4787-AC12-C4123F3F1899}">
      <dsp:nvSpPr>
        <dsp:cNvPr id="0" name=""/>
        <dsp:cNvSpPr/>
      </dsp:nvSpPr>
      <dsp:spPr>
        <a:xfrm>
          <a:off x="5380002" y="48374"/>
          <a:ext cx="2444055" cy="1466433"/>
        </a:xfrm>
        <a:prstGeom prst="rect">
          <a:avLst/>
        </a:prstGeom>
        <a:solidFill>
          <a:schemeClr val="accent2">
            <a:hueOff val="1288723"/>
            <a:satOff val="-3699"/>
            <a:lumOff val="-592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Is there a class imbalance ?if yes ,how would we solve it</a:t>
          </a:r>
          <a:endParaRPr lang="en-US" sz="1800" kern="1200"/>
        </a:p>
      </dsp:txBody>
      <dsp:txXfrm>
        <a:off x="5380002" y="48374"/>
        <a:ext cx="2444055" cy="1466433"/>
      </dsp:txXfrm>
    </dsp:sp>
    <dsp:sp modelId="{B9F45FA5-8D10-4C20-B503-109740C9D9E1}">
      <dsp:nvSpPr>
        <dsp:cNvPr id="0" name=""/>
        <dsp:cNvSpPr/>
      </dsp:nvSpPr>
      <dsp:spPr>
        <a:xfrm>
          <a:off x="8068463" y="48374"/>
          <a:ext cx="2444055" cy="1466433"/>
        </a:xfrm>
        <a:prstGeom prst="rect">
          <a:avLst/>
        </a:prstGeom>
        <a:solidFill>
          <a:schemeClr val="accent2">
            <a:hueOff val="1933084"/>
            <a:satOff val="-5548"/>
            <a:lumOff val="-888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dirty="0"/>
            <a:t>Is there a class imbalance ?if yes ,how would we solve it</a:t>
          </a:r>
          <a:endParaRPr lang="en-US" sz="1800" kern="1200" dirty="0"/>
        </a:p>
      </dsp:txBody>
      <dsp:txXfrm>
        <a:off x="8068463" y="48374"/>
        <a:ext cx="2444055" cy="1466433"/>
      </dsp:txXfrm>
    </dsp:sp>
    <dsp:sp modelId="{F3EABBDA-7EBD-4CE6-A5D5-85E06A02F276}">
      <dsp:nvSpPr>
        <dsp:cNvPr id="0" name=""/>
        <dsp:cNvSpPr/>
      </dsp:nvSpPr>
      <dsp:spPr>
        <a:xfrm>
          <a:off x="3080" y="1759213"/>
          <a:ext cx="2444055" cy="1466433"/>
        </a:xfrm>
        <a:prstGeom prst="rect">
          <a:avLst/>
        </a:prstGeom>
        <a:solidFill>
          <a:schemeClr val="accent2">
            <a:hueOff val="2577445"/>
            <a:satOff val="-7397"/>
            <a:lumOff val="-1184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What are multilayer perceptrons (MLP) and what are its drawbacks </a:t>
          </a:r>
          <a:endParaRPr lang="en-US" sz="1800" kern="1200"/>
        </a:p>
      </dsp:txBody>
      <dsp:txXfrm>
        <a:off x="3080" y="1759213"/>
        <a:ext cx="2444055" cy="1466433"/>
      </dsp:txXfrm>
    </dsp:sp>
    <dsp:sp modelId="{E14A94E4-BFDE-4116-A456-2D3C8FC7EEF7}">
      <dsp:nvSpPr>
        <dsp:cNvPr id="0" name=""/>
        <dsp:cNvSpPr/>
      </dsp:nvSpPr>
      <dsp:spPr>
        <a:xfrm>
          <a:off x="2691541" y="1759213"/>
          <a:ext cx="2444055" cy="1466433"/>
        </a:xfrm>
        <a:prstGeom prst="rect">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.What is CNN ?</a:t>
          </a:r>
        </a:p>
      </dsp:txBody>
      <dsp:txXfrm>
        <a:off x="2691541" y="1759213"/>
        <a:ext cx="2444055" cy="1466433"/>
      </dsp:txXfrm>
    </dsp:sp>
    <dsp:sp modelId="{AB66EAC0-39AA-4C2A-A8D7-7377412B915A}">
      <dsp:nvSpPr>
        <dsp:cNvPr id="0" name=""/>
        <dsp:cNvSpPr/>
      </dsp:nvSpPr>
      <dsp:spPr>
        <a:xfrm>
          <a:off x="5380002" y="1759213"/>
          <a:ext cx="2444055" cy="1466433"/>
        </a:xfrm>
        <a:prstGeom prst="rect">
          <a:avLst/>
        </a:prstGeom>
        <a:solidFill>
          <a:schemeClr val="accent2">
            <a:hueOff val="3866169"/>
            <a:satOff val="-11096"/>
            <a:lumOff val="-1776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Font typeface="+mj-lt"/>
            <a:buNone/>
          </a:pPr>
          <a:r>
            <a:rPr lang="en-US" sz="1800" b="0" i="0" kern="1200"/>
            <a:t>Conv2D and parameters</a:t>
          </a:r>
        </a:p>
      </dsp:txBody>
      <dsp:txXfrm>
        <a:off x="5380002" y="1759213"/>
        <a:ext cx="2444055" cy="1466433"/>
      </dsp:txXfrm>
    </dsp:sp>
    <dsp:sp modelId="{2FA78975-3D75-49EA-8931-BB491A0985F5}">
      <dsp:nvSpPr>
        <dsp:cNvPr id="0" name=""/>
        <dsp:cNvSpPr/>
      </dsp:nvSpPr>
      <dsp:spPr>
        <a:xfrm>
          <a:off x="8068463" y="1759213"/>
          <a:ext cx="2444055" cy="1466433"/>
        </a:xfrm>
        <a:prstGeom prst="rect">
          <a:avLst/>
        </a:prstGeom>
        <a:solidFill>
          <a:schemeClr val="accent2">
            <a:hueOff val="4510529"/>
            <a:satOff val="-12945"/>
            <a:lumOff val="-2072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Font typeface="+mj-lt"/>
            <a:buNone/>
          </a:pPr>
          <a:r>
            <a:rPr lang="en-US" sz="1800" b="0" i="0" kern="1200"/>
            <a:t>⁠types of activation functions. Check the differences between relu, leaky relu and softmax.</a:t>
          </a:r>
        </a:p>
      </dsp:txBody>
      <dsp:txXfrm>
        <a:off x="8068463" y="1759213"/>
        <a:ext cx="2444055" cy="1466433"/>
      </dsp:txXfrm>
    </dsp:sp>
    <dsp:sp modelId="{BE25D325-1784-4F0E-8274-87E915E5413A}">
      <dsp:nvSpPr>
        <dsp:cNvPr id="0" name=""/>
        <dsp:cNvSpPr/>
      </dsp:nvSpPr>
      <dsp:spPr>
        <a:xfrm>
          <a:off x="1347311" y="3470052"/>
          <a:ext cx="2444055" cy="1466433"/>
        </a:xfrm>
        <a:prstGeom prst="rect">
          <a:avLst/>
        </a:prstGeom>
        <a:solidFill>
          <a:schemeClr val="accent2">
            <a:hueOff val="5154891"/>
            <a:satOff val="-14794"/>
            <a:lumOff val="-2368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Font typeface="+mj-lt"/>
            <a:buNone/>
          </a:pPr>
          <a:r>
            <a:rPr lang="en-US" sz="1800" b="0" i="0" kern="1200"/>
            <a:t>⁠why do we need batch normalization? How does batch normalization differ from Dropout?</a:t>
          </a:r>
        </a:p>
      </dsp:txBody>
      <dsp:txXfrm>
        <a:off x="1347311" y="3470052"/>
        <a:ext cx="2444055" cy="1466433"/>
      </dsp:txXfrm>
    </dsp:sp>
    <dsp:sp modelId="{42C5A8A3-F430-43D8-B8E9-E01FA07F542E}">
      <dsp:nvSpPr>
        <dsp:cNvPr id="0" name=""/>
        <dsp:cNvSpPr/>
      </dsp:nvSpPr>
      <dsp:spPr>
        <a:xfrm>
          <a:off x="4035772" y="3470052"/>
          <a:ext cx="2444055" cy="1466433"/>
        </a:xfrm>
        <a:prstGeom prst="rect">
          <a:avLst/>
        </a:prstGeom>
        <a:solidFill>
          <a:schemeClr val="accent2">
            <a:hueOff val="5799252"/>
            <a:satOff val="-16644"/>
            <a:lumOff val="-2664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Font typeface="+mj-lt"/>
            <a:buNone/>
          </a:pPr>
          <a:r>
            <a:rPr lang="en-US" sz="1800" b="0" i="0" kern="1200"/>
            <a:t>⁠what are fully connected layers?</a:t>
          </a:r>
        </a:p>
      </dsp:txBody>
      <dsp:txXfrm>
        <a:off x="4035772" y="3470052"/>
        <a:ext cx="2444055" cy="1466433"/>
      </dsp:txXfrm>
    </dsp:sp>
    <dsp:sp modelId="{C15320D8-A593-4DF6-BA47-9442DAC28908}">
      <dsp:nvSpPr>
        <dsp:cNvPr id="0" name=""/>
        <dsp:cNvSpPr/>
      </dsp:nvSpPr>
      <dsp:spPr>
        <a:xfrm>
          <a:off x="6724233" y="3470052"/>
          <a:ext cx="2444055" cy="1466433"/>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Font typeface="+mj-lt"/>
            <a:buNone/>
          </a:pPr>
          <a:r>
            <a:rPr lang="en-US" sz="1800" b="0" i="0" kern="1200"/>
            <a:t>⁠which activation would you use for the classification layer of the neural network?</a:t>
          </a:r>
        </a:p>
      </dsp:txBody>
      <dsp:txXfrm>
        <a:off x="6724233" y="3470052"/>
        <a:ext cx="2444055" cy="146643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BAD703-1534-48F5-AE08-312150CB4CEA}">
      <dsp:nvSpPr>
        <dsp:cNvPr id="0" name=""/>
        <dsp:cNvSpPr/>
      </dsp:nvSpPr>
      <dsp:spPr>
        <a:xfrm>
          <a:off x="0" y="210451"/>
          <a:ext cx="3702579" cy="17128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IN" sz="2400" kern="1200" dirty="0"/>
            <a:t>Facial Image recognition using images can be used in multiple applications such as: </a:t>
          </a:r>
          <a:endParaRPr lang="en-US" sz="2400" kern="1200" dirty="0"/>
        </a:p>
      </dsp:txBody>
      <dsp:txXfrm>
        <a:off x="83616" y="294067"/>
        <a:ext cx="3535347" cy="1545648"/>
      </dsp:txXfrm>
    </dsp:sp>
    <dsp:sp modelId="{1B6E3C20-C5A2-46AD-819E-0F9D9F1B32C1}">
      <dsp:nvSpPr>
        <dsp:cNvPr id="0" name=""/>
        <dsp:cNvSpPr/>
      </dsp:nvSpPr>
      <dsp:spPr>
        <a:xfrm>
          <a:off x="0" y="1923331"/>
          <a:ext cx="3702579" cy="1391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557"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b="1" kern="1200" dirty="0">
              <a:effectLst/>
            </a:rPr>
            <a:t>Marketing and Advertising.</a:t>
          </a:r>
          <a:br>
            <a:rPr lang="en-US" sz="1900" b="1" kern="1200" dirty="0">
              <a:effectLst/>
            </a:rPr>
          </a:br>
          <a:r>
            <a:rPr lang="en-US" sz="1900" b="1" kern="1200" dirty="0">
              <a:effectLst/>
            </a:rPr>
            <a:t> Security and Surveillance. </a:t>
          </a:r>
          <a:br>
            <a:rPr lang="en-US" sz="1900" b="1" kern="1200" dirty="0">
              <a:effectLst/>
            </a:rPr>
          </a:br>
          <a:r>
            <a:rPr lang="en-US" sz="1900" b="1" kern="1200" dirty="0">
              <a:effectLst/>
            </a:rPr>
            <a:t>Healthcare.</a:t>
          </a:r>
          <a:br>
            <a:rPr lang="en-US" sz="1900" b="1" kern="1200" dirty="0">
              <a:effectLst/>
            </a:rPr>
          </a:br>
          <a:r>
            <a:rPr lang="en-US" sz="1900" b="1" kern="1200" dirty="0">
              <a:effectLst/>
            </a:rPr>
            <a:t> Human-Computer Interaction.</a:t>
          </a:r>
          <a:endParaRPr lang="en-US" sz="1900" kern="1200" dirty="0"/>
        </a:p>
      </dsp:txBody>
      <dsp:txXfrm>
        <a:off x="0" y="1923331"/>
        <a:ext cx="3702579" cy="139104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sv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E9324C-B633-44C2-8075-69F040A2D1F9}" type="datetimeFigureOut">
              <a:rPr lang="en-US" smtClean="0"/>
              <a:t>5/10/2024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500CF1-4BC3-4E59-BFF2-96E12B90CEB5}" type="slidenum">
              <a:rPr lang="en-US" smtClean="0"/>
              <a:t>‹#›</a:t>
            </a:fld>
            <a:endParaRPr lang="en-US"/>
          </a:p>
        </p:txBody>
      </p:sp>
    </p:spTree>
    <p:extLst>
      <p:ext uri="{BB962C8B-B14F-4D97-AF65-F5344CB8AC3E}">
        <p14:creationId xmlns:p14="http://schemas.microsoft.com/office/powerpoint/2010/main" val="542576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Hello professor and my classmates , my name is Austin Varghese , currently in the 2</a:t>
            </a:r>
            <a:r>
              <a:rPr lang="en-US" sz="1800" kern="100" baseline="30000" dirty="0">
                <a:effectLst/>
                <a:latin typeface="Aptos" panose="020B0004020202020204" pitchFamily="34" charset="0"/>
                <a:ea typeface="Aptos" panose="020B0004020202020204" pitchFamily="34" charset="0"/>
                <a:cs typeface="Times New Roman" panose="02020603050405020304" pitchFamily="18" charset="0"/>
              </a:rPr>
              <a:t>nd</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semester of my Master in Computer Science .The topic that I have chosen for my deep learning project is Facial Age and gender identification using CNN model .</a:t>
            </a:r>
          </a:p>
        </p:txBody>
      </p:sp>
      <p:sp>
        <p:nvSpPr>
          <p:cNvPr id="4" name="Slide Number Placeholder 3"/>
          <p:cNvSpPr>
            <a:spLocks noGrp="1"/>
          </p:cNvSpPr>
          <p:nvPr>
            <p:ph type="sldNum" sz="quarter" idx="5"/>
          </p:nvPr>
        </p:nvSpPr>
        <p:spPr/>
        <p:txBody>
          <a:bodyPr/>
          <a:lstStyle/>
          <a:p>
            <a:fld id="{73500CF1-4BC3-4E59-BFF2-96E12B90CEB5}" type="slidenum">
              <a:rPr lang="en-US" smtClean="0"/>
              <a:t>1</a:t>
            </a:fld>
            <a:endParaRPr lang="en-US"/>
          </a:p>
        </p:txBody>
      </p:sp>
    </p:spTree>
    <p:extLst>
      <p:ext uri="{BB962C8B-B14F-4D97-AF65-F5344CB8AC3E}">
        <p14:creationId xmlns:p14="http://schemas.microsoft.com/office/powerpoint/2010/main" val="2513313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7000"/>
              </a:lnSpc>
              <a:spcBef>
                <a:spcPts val="0"/>
              </a:spcBef>
              <a:spcAft>
                <a:spcPts val="800"/>
              </a:spcAft>
              <a:buClrTx/>
              <a:buSzTx/>
              <a:buFont typeface="Symbol" panose="05050102010706020507" pitchFamily="18" charset="2"/>
              <a:buChar char=""/>
              <a:tabLst/>
              <a:defRPr/>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In today's digital age, the exponential growth of facial image data, fueled by the widespread use of cameras and the popularity of social media, has sparked a surge in research on autonomous age prediction from face images. With the abundance of visual data available, there's a growing interest in developing automated systems that can accurately detect age from facial photographs. This technology holds immense potential for practical applications in forensics, law enforcement, security control, human-computer interface, and various business sectors like retail and hospitality.</a:t>
            </a:r>
            <a:b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b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However, age prediction presents unique challenges due to the complex and non-linear association between age and facial attributes. Factors such as emotions, surroundings, genetics, and lifestyle further complicate the task. Researchers are turning to advanced deep learning techniques, particularly convolutional neural networks (CNNs) and transfer learning, to improve prediction accuracy and reduce reliance on human intervention.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73500CF1-4BC3-4E59-BFF2-96E12B90CEB5}" type="slidenum">
              <a:rPr lang="en-US" smtClean="0"/>
              <a:t>2</a:t>
            </a:fld>
            <a:endParaRPr lang="en-US"/>
          </a:p>
        </p:txBody>
      </p:sp>
    </p:spTree>
    <p:extLst>
      <p:ext uri="{BB962C8B-B14F-4D97-AF65-F5344CB8AC3E}">
        <p14:creationId xmlns:p14="http://schemas.microsoft.com/office/powerpoint/2010/main" val="3206040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two papers that I have referred for my project .</a:t>
            </a:r>
            <a:r>
              <a:rPr lang="en-US" b="0" i="0" dirty="0">
                <a:solidFill>
                  <a:srgbClr val="ECECEC"/>
                </a:solidFill>
                <a:effectLst/>
                <a:latin typeface="Söhne"/>
              </a:rPr>
              <a:t> The literature on facial age detection encompasses various approaches, including traditional computer vision techniques and deep learning methods. Research focuses on developing accurate and robust models capable of estimating age from facial images, addressing challenges such as variations in lighting, pose, and facial expression. </a:t>
            </a:r>
            <a:endParaRPr lang="en-US" dirty="0"/>
          </a:p>
        </p:txBody>
      </p:sp>
      <p:sp>
        <p:nvSpPr>
          <p:cNvPr id="4" name="Slide Number Placeholder 3"/>
          <p:cNvSpPr>
            <a:spLocks noGrp="1"/>
          </p:cNvSpPr>
          <p:nvPr>
            <p:ph type="sldNum" sz="quarter" idx="5"/>
          </p:nvPr>
        </p:nvSpPr>
        <p:spPr/>
        <p:txBody>
          <a:bodyPr/>
          <a:lstStyle/>
          <a:p>
            <a:fld id="{73500CF1-4BC3-4E59-BFF2-96E12B90CEB5}" type="slidenum">
              <a:rPr lang="en-US" smtClean="0"/>
              <a:t>3</a:t>
            </a:fld>
            <a:endParaRPr lang="en-US"/>
          </a:p>
        </p:txBody>
      </p:sp>
    </p:spTree>
    <p:extLst>
      <p:ext uri="{BB962C8B-B14F-4D97-AF65-F5344CB8AC3E}">
        <p14:creationId xmlns:p14="http://schemas.microsoft.com/office/powerpoint/2010/main" val="3262141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CNN I will be implementing CNN </a:t>
            </a:r>
            <a:r>
              <a:rPr lang="en-US" dirty="0" err="1"/>
              <a:t>fro</a:t>
            </a:r>
            <a:r>
              <a:rPr lang="en-US" dirty="0"/>
              <a:t> this project </a:t>
            </a:r>
            <a:br>
              <a:rPr lang="en-US" dirty="0"/>
            </a:br>
            <a:r>
              <a:rPr lang="en-US" dirty="0"/>
              <a:t>architecture </a:t>
            </a:r>
            <a:br>
              <a:rPr lang="en-US" dirty="0"/>
            </a:br>
            <a:r>
              <a:rPr lang="en-US" dirty="0"/>
              <a:t>Flow chat for the process </a:t>
            </a:r>
          </a:p>
        </p:txBody>
      </p:sp>
      <p:sp>
        <p:nvSpPr>
          <p:cNvPr id="4" name="Slide Number Placeholder 3"/>
          <p:cNvSpPr>
            <a:spLocks noGrp="1"/>
          </p:cNvSpPr>
          <p:nvPr>
            <p:ph type="sldNum" sz="quarter" idx="5"/>
          </p:nvPr>
        </p:nvSpPr>
        <p:spPr/>
        <p:txBody>
          <a:bodyPr/>
          <a:lstStyle/>
          <a:p>
            <a:fld id="{73500CF1-4BC3-4E59-BFF2-96E12B90CEB5}" type="slidenum">
              <a:rPr lang="en-US" smtClean="0"/>
              <a:t>4</a:t>
            </a:fld>
            <a:endParaRPr lang="en-US"/>
          </a:p>
        </p:txBody>
      </p:sp>
    </p:spTree>
    <p:extLst>
      <p:ext uri="{BB962C8B-B14F-4D97-AF65-F5344CB8AC3E}">
        <p14:creationId xmlns:p14="http://schemas.microsoft.com/office/powerpoint/2010/main" val="2101492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EC"/>
                </a:solidFill>
                <a:effectLst/>
                <a:latin typeface="Söhne"/>
              </a:rPr>
              <a:t>So this is data preprocessing for my project .For data preprocessing in facial age detection, the images are standardized to a consistent format and size, ensuring uniformity across the dataset. Normalization of pixel values to a range between 0 and 1 is applied, and techniques like data augmentation may be used to increase the diversity of the dataset and improve model generalization.</a:t>
            </a:r>
            <a:endParaRPr lang="en-US" dirty="0"/>
          </a:p>
          <a:p>
            <a:endParaRPr lang="en-US" dirty="0"/>
          </a:p>
        </p:txBody>
      </p:sp>
      <p:sp>
        <p:nvSpPr>
          <p:cNvPr id="4" name="Slide Number Placeholder 3"/>
          <p:cNvSpPr>
            <a:spLocks noGrp="1"/>
          </p:cNvSpPr>
          <p:nvPr>
            <p:ph type="sldNum" sz="quarter" idx="5"/>
          </p:nvPr>
        </p:nvSpPr>
        <p:spPr/>
        <p:txBody>
          <a:bodyPr/>
          <a:lstStyle/>
          <a:p>
            <a:fld id="{73500CF1-4BC3-4E59-BFF2-96E12B90CEB5}" type="slidenum">
              <a:rPr lang="en-US" smtClean="0"/>
              <a:t>5</a:t>
            </a:fld>
            <a:endParaRPr lang="en-US"/>
          </a:p>
        </p:txBody>
      </p:sp>
    </p:spTree>
    <p:extLst>
      <p:ext uri="{BB962C8B-B14F-4D97-AF65-F5344CB8AC3E}">
        <p14:creationId xmlns:p14="http://schemas.microsoft.com/office/powerpoint/2010/main" val="496030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500CF1-4BC3-4E59-BFF2-96E12B90CEB5}" type="slidenum">
              <a:rPr lang="en-US" smtClean="0"/>
              <a:t>8</a:t>
            </a:fld>
            <a:endParaRPr lang="en-US"/>
          </a:p>
        </p:txBody>
      </p:sp>
    </p:spTree>
    <p:extLst>
      <p:ext uri="{BB962C8B-B14F-4D97-AF65-F5344CB8AC3E}">
        <p14:creationId xmlns:p14="http://schemas.microsoft.com/office/powerpoint/2010/main" val="884629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1776D-51AB-ECE2-DAAD-D3A96A69BA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8604C08-6D85-4EB5-8FF5-7A5E9DF74C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5EF8067-8198-CEA4-5FAD-A8BA766E76D2}"/>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9114B33D-2A58-434F-909B-33CA7E327A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EC53B5-AB6F-AA28-5869-7D5DC6BF32AD}"/>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19719010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C39F-3C89-E1BF-2F43-7D2DE295A2E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76A764C-1B60-46BF-DC54-00D4812FDD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513680-101C-CBC7-5F33-B94F398EA91C}"/>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0177046A-7045-1087-9CA8-918B5838DF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F011EA-B12B-8BA1-C338-30A1E69C72CC}"/>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3701780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DF0764-D221-00DA-5C7D-AE3FD0CF066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C580E6-F4DF-754C-E3E7-5D0419FF16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DE6B1D-15B0-A162-BFCC-15934ADF37C1}"/>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B4B1B28A-B2F3-8471-950E-53B317BB71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1EDB48-6A09-7A87-84FC-53EB9B8DBA44}"/>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136679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A381E-1AFD-9CB2-2035-2C1855CC716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DFED28-B934-C2E0-AF07-46A3F31B60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8E251A-AEA5-5064-FA72-57A2CD4B32D6}"/>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6B7998F1-4419-5D6F-47D7-85B92814030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F7E1BA-9C29-406C-8E0F-E5E73E44DBA5}"/>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2041461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93BF1-5B93-1C91-6790-E39190B820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B8EB395-BC28-72FE-3131-C5823D0BBC4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A16362-F3C5-1C95-8B78-C4D9AC0591A5}"/>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E526B289-5BAE-DB05-03C5-E3A305FB1CC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5FB806-D5AC-D487-86E9-702D92B67602}"/>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3554742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00CB5-E9D3-8E4C-E8E2-BA2430D26B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40344C0-5E3E-DADA-045E-C80873FD41D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0AE1E5B-FD63-4EB6-6AB7-B412749BF5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1FA4E6C-54C6-37AB-E211-D966B9E6B508}"/>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6" name="Footer Placeholder 5">
            <a:extLst>
              <a:ext uri="{FF2B5EF4-FFF2-40B4-BE49-F238E27FC236}">
                <a16:creationId xmlns:a16="http://schemas.microsoft.com/office/drawing/2014/main" id="{D2776AA7-3A41-11B9-483E-7B149B8D6F9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AB49F1-0078-21D5-4198-13DE51E5D720}"/>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3391353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A1FAB-4588-0ECF-E83D-950A9DDD186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76FC5E6-680F-B5A2-3FA8-34141C5C49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6E40C6-3605-3457-A4D7-4F7620327B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752B84F-BE31-58A0-9BDD-6BB900B56B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129021-1248-D584-68DD-E0EFC95172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5D5A1DC-3832-3840-B615-A6DE7A10478A}"/>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8" name="Footer Placeholder 7">
            <a:extLst>
              <a:ext uri="{FF2B5EF4-FFF2-40B4-BE49-F238E27FC236}">
                <a16:creationId xmlns:a16="http://schemas.microsoft.com/office/drawing/2014/main" id="{A7663425-D132-BCC8-786A-05E82D318C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6FFDE98-AF7D-F82E-C287-CED15972030A}"/>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1847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F752B-6A84-26DB-5EAB-DB78DF30913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9D6302-D945-C758-E3C9-6DA61E382A43}"/>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4" name="Footer Placeholder 3">
            <a:extLst>
              <a:ext uri="{FF2B5EF4-FFF2-40B4-BE49-F238E27FC236}">
                <a16:creationId xmlns:a16="http://schemas.microsoft.com/office/drawing/2014/main" id="{E7B2D92D-535A-7722-8464-E3CFFC983C2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11783B2-7C26-DAB5-3732-0666AC915BEC}"/>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2292564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D45CA9-15FE-990E-6039-17F3267CA0C9}"/>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3" name="Footer Placeholder 2">
            <a:extLst>
              <a:ext uri="{FF2B5EF4-FFF2-40B4-BE49-F238E27FC236}">
                <a16:creationId xmlns:a16="http://schemas.microsoft.com/office/drawing/2014/main" id="{DC16686A-0601-A4EC-0B6F-4501D244AA2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FF8E277-2079-9A44-03E8-C8773E7DA217}"/>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2093011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40650-0B5E-2E0F-A3B3-C0959E7EEF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6FB4D1-0689-BD3B-216D-0A6ABEA1ED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0924362-FDCF-5576-A72F-53389FC7DB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2C6C44-4C50-8603-E095-26E40E57995F}"/>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6" name="Footer Placeholder 5">
            <a:extLst>
              <a:ext uri="{FF2B5EF4-FFF2-40B4-BE49-F238E27FC236}">
                <a16:creationId xmlns:a16="http://schemas.microsoft.com/office/drawing/2014/main" id="{B71D7832-E74F-52C1-188A-28004E43C4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19E02BF-D5C4-B1A3-1DD8-DBDCBC8E8133}"/>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1700670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492A5-7C2C-722E-13F6-EDBA74B405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16EBBD4-B133-4D3F-B02A-B49635B12D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3253EA8-DDC2-4CC5-F6F6-A7B7A3AEA7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31BFF8-0B6C-1D60-6BD0-46DF46FE4BAB}"/>
              </a:ext>
            </a:extLst>
          </p:cNvPr>
          <p:cNvSpPr>
            <a:spLocks noGrp="1"/>
          </p:cNvSpPr>
          <p:nvPr>
            <p:ph type="dt" sz="half" idx="10"/>
          </p:nvPr>
        </p:nvSpPr>
        <p:spPr/>
        <p:txBody>
          <a:bodyPr/>
          <a:lstStyle/>
          <a:p>
            <a:fld id="{224979B8-801E-4D2B-BEDF-E87CD3FD4B23}" type="datetimeFigureOut">
              <a:rPr lang="en-IN" smtClean="0"/>
              <a:t>10-05-2024</a:t>
            </a:fld>
            <a:endParaRPr lang="en-IN"/>
          </a:p>
        </p:txBody>
      </p:sp>
      <p:sp>
        <p:nvSpPr>
          <p:cNvPr id="6" name="Footer Placeholder 5">
            <a:extLst>
              <a:ext uri="{FF2B5EF4-FFF2-40B4-BE49-F238E27FC236}">
                <a16:creationId xmlns:a16="http://schemas.microsoft.com/office/drawing/2014/main" id="{EB6E96F7-338A-9C65-C13E-326E3ED784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7CAA30-8055-9A76-8A69-11758B00DAC1}"/>
              </a:ext>
            </a:extLst>
          </p:cNvPr>
          <p:cNvSpPr>
            <a:spLocks noGrp="1"/>
          </p:cNvSpPr>
          <p:nvPr>
            <p:ph type="sldNum" sz="quarter" idx="12"/>
          </p:nvPr>
        </p:nvSpPr>
        <p:spPr/>
        <p:txBody>
          <a:bodyPr/>
          <a:lstStyle/>
          <a:p>
            <a:fld id="{7DD0BFA6-5873-43BD-AFB8-FB8D71AE3652}" type="slidenum">
              <a:rPr lang="en-IN" smtClean="0"/>
              <a:t>‹#›</a:t>
            </a:fld>
            <a:endParaRPr lang="en-IN"/>
          </a:p>
        </p:txBody>
      </p:sp>
    </p:spTree>
    <p:extLst>
      <p:ext uri="{BB962C8B-B14F-4D97-AF65-F5344CB8AC3E}">
        <p14:creationId xmlns:p14="http://schemas.microsoft.com/office/powerpoint/2010/main" val="58493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24FA71-209E-790A-EBD8-4ADE5D5988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9A74F67-37A4-2D29-A04B-504F046E07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88EE83-CA04-34B7-889D-8B42A45DC1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24979B8-801E-4D2B-BEDF-E87CD3FD4B23}" type="datetimeFigureOut">
              <a:rPr lang="en-IN" smtClean="0"/>
              <a:t>10-05-2024</a:t>
            </a:fld>
            <a:endParaRPr lang="en-IN"/>
          </a:p>
        </p:txBody>
      </p:sp>
      <p:sp>
        <p:nvSpPr>
          <p:cNvPr id="5" name="Footer Placeholder 4">
            <a:extLst>
              <a:ext uri="{FF2B5EF4-FFF2-40B4-BE49-F238E27FC236}">
                <a16:creationId xmlns:a16="http://schemas.microsoft.com/office/drawing/2014/main" id="{A22E4BB2-DCA7-90F3-76EC-8E00907646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46468F4B-B497-7147-FA00-29112AAC7A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DD0BFA6-5873-43BD-AFB8-FB8D71AE3652}" type="slidenum">
              <a:rPr lang="en-IN" smtClean="0"/>
              <a:t>‹#›</a:t>
            </a:fld>
            <a:endParaRPr lang="en-IN"/>
          </a:p>
        </p:txBody>
      </p:sp>
    </p:spTree>
    <p:extLst>
      <p:ext uri="{BB962C8B-B14F-4D97-AF65-F5344CB8AC3E}">
        <p14:creationId xmlns:p14="http://schemas.microsoft.com/office/powerpoint/2010/main" val="9414159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2.png"/><Relationship Id="rId2" Type="http://schemas.microsoft.com/office/2007/relationships/media" Target="../media/media1.mp4"/><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5.png"/><Relationship Id="rId4" Type="http://schemas.openxmlformats.org/officeDocument/2006/relationships/notesSlide" Target="../notesSlides/notesSlide4.xm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6.png"/><Relationship Id="rId4" Type="http://schemas.openxmlformats.org/officeDocument/2006/relationships/notesSlide" Target="../notesSlides/notesSlide5.xml"/><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slideLayout" Target="../slideLayouts/slideLayout2.xml"/><Relationship Id="rId7" Type="http://schemas.openxmlformats.org/officeDocument/2006/relationships/diagramLayout" Target="../diagrams/layout5.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diagramData" Target="../diagrams/data5.xml"/><Relationship Id="rId11" Type="http://schemas.openxmlformats.org/officeDocument/2006/relationships/image" Target="../media/image10.png"/><Relationship Id="rId5" Type="http://schemas.openxmlformats.org/officeDocument/2006/relationships/image" Target="../media/image9.png"/><Relationship Id="rId10" Type="http://schemas.microsoft.com/office/2007/relationships/diagramDrawing" Target="../diagrams/drawing5.xml"/><Relationship Id="rId4" Type="http://schemas.openxmlformats.org/officeDocument/2006/relationships/notesSlide" Target="../notesSlides/notesSlide6.xml"/><Relationship Id="rId9" Type="http://schemas.openxmlformats.org/officeDocument/2006/relationships/diagramColors" Target="../diagrams/colors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ead with a light coming out of it&#10;&#10;Description automatically generated">
            <a:extLst>
              <a:ext uri="{FF2B5EF4-FFF2-40B4-BE49-F238E27FC236}">
                <a16:creationId xmlns:a16="http://schemas.microsoft.com/office/drawing/2014/main" id="{B93A759A-805A-60CA-0BE3-5CAA12B2E497}"/>
              </a:ext>
            </a:extLst>
          </p:cNvPr>
          <p:cNvPicPr>
            <a:picLocks noChangeAspect="1"/>
          </p:cNvPicPr>
          <p:nvPr/>
        </p:nvPicPr>
        <p:blipFill rotWithShape="1">
          <a:blip r:embed="rId6">
            <a:extLst>
              <a:ext uri="{28A0092B-C50C-407E-A947-70E740481C1C}">
                <a14:useLocalDpi xmlns:a14="http://schemas.microsoft.com/office/drawing/2010/main" val="0"/>
              </a:ext>
            </a:extLst>
          </a:blip>
          <a:srcRect t="7538" r="23010" b="1211"/>
          <a:stretch/>
        </p:blipFill>
        <p:spPr>
          <a:xfrm>
            <a:off x="3523488" y="10"/>
            <a:ext cx="8668512" cy="6857990"/>
          </a:xfrm>
          <a:prstGeom prst="rect">
            <a:avLst/>
          </a:prstGeom>
        </p:spPr>
      </p:pic>
      <p:sp>
        <p:nvSpPr>
          <p:cNvPr id="22" name="Rectangle 2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8548EF2-6D3B-D5D8-AC3E-D18EAF5EE7FC}"/>
              </a:ext>
            </a:extLst>
          </p:cNvPr>
          <p:cNvSpPr>
            <a:spLocks noGrp="1"/>
          </p:cNvSpPr>
          <p:nvPr>
            <p:ph type="ctrTitle"/>
          </p:nvPr>
        </p:nvSpPr>
        <p:spPr>
          <a:xfrm>
            <a:off x="477981" y="1122363"/>
            <a:ext cx="4023360" cy="3204134"/>
          </a:xfrm>
        </p:spPr>
        <p:txBody>
          <a:bodyPr anchor="b">
            <a:normAutofit/>
          </a:bodyPr>
          <a:lstStyle/>
          <a:p>
            <a:pPr algn="l"/>
            <a:r>
              <a:rPr lang="en-US" sz="4400" dirty="0"/>
              <a:t>Facial Age and Gender Identification  from Images </a:t>
            </a:r>
            <a:endParaRPr lang="en-IN" sz="4400" dirty="0"/>
          </a:p>
        </p:txBody>
      </p:sp>
      <p:sp>
        <p:nvSpPr>
          <p:cNvPr id="3" name="Subtitle 2">
            <a:extLst>
              <a:ext uri="{FF2B5EF4-FFF2-40B4-BE49-F238E27FC236}">
                <a16:creationId xmlns:a16="http://schemas.microsoft.com/office/drawing/2014/main" id="{32F22766-DFD1-95B8-E2F0-1CDCCC2BAE4E}"/>
              </a:ext>
            </a:extLst>
          </p:cNvPr>
          <p:cNvSpPr>
            <a:spLocks noGrp="1"/>
          </p:cNvSpPr>
          <p:nvPr>
            <p:ph type="subTitle" idx="1"/>
          </p:nvPr>
        </p:nvSpPr>
        <p:spPr>
          <a:xfrm>
            <a:off x="477980" y="4872922"/>
            <a:ext cx="4023359" cy="1208141"/>
          </a:xfrm>
        </p:spPr>
        <p:txBody>
          <a:bodyPr>
            <a:normAutofit/>
          </a:bodyPr>
          <a:lstStyle/>
          <a:p>
            <a:pPr algn="l"/>
            <a:r>
              <a:rPr lang="en-IN" sz="2000" dirty="0"/>
              <a:t>-Austin Varghese</a:t>
            </a:r>
          </a:p>
          <a:p>
            <a:pPr algn="l"/>
            <a:r>
              <a:rPr lang="en-IN" sz="2000" dirty="0"/>
              <a:t>Student ID: 11024612</a:t>
            </a:r>
          </a:p>
        </p:txBody>
      </p:sp>
      <p:sp>
        <p:nvSpPr>
          <p:cNvPr id="24" name="Rectangle 2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Video 12">
            <a:hlinkClick r:id="" action="ppaction://media"/>
            <a:extLst>
              <a:ext uri="{FF2B5EF4-FFF2-40B4-BE49-F238E27FC236}">
                <a16:creationId xmlns:a16="http://schemas.microsoft.com/office/drawing/2014/main" id="{47E981A0-3CE5-3ECF-9551-3150E3F4D0CD}"/>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12500" r="12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692240824"/>
      </p:ext>
    </p:extLst>
  </p:cSld>
  <p:clrMapOvr>
    <a:masterClrMapping/>
  </p:clrMapOvr>
  <mc:AlternateContent xmlns:mc="http://schemas.openxmlformats.org/markup-compatibility/2006">
    <mc:Choice xmlns:p14="http://schemas.microsoft.com/office/powerpoint/2010/main" Requires="p14">
      <p:transition spd="slow" p14:dur="2000" advTm="17995"/>
    </mc:Choice>
    <mc:Fallback>
      <p:transition spd="slow" advTm="179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13"/>
                </p:tgtEl>
              </p:cMediaNode>
            </p:video>
            <p:seq concurrent="1" nextAc="seek">
              <p:cTn id="19" restart="whenNotActive" fill="hold" evtFilter="cancelBubble" nodeType="interactiveSeq">
                <p:stCondLst>
                  <p:cond evt="onClick" delay="0">
                    <p:tgtEl>
                      <p:spTgt spid="13"/>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13"/>
                                        </p:tgtEl>
                                      </p:cBhvr>
                                    </p:cmd>
                                  </p:childTnLst>
                                </p:cTn>
                              </p:par>
                            </p:childTnLst>
                          </p:cTn>
                        </p:par>
                      </p:childTnLst>
                    </p:cTn>
                  </p:par>
                </p:childTnLst>
              </p:cTn>
              <p:nextCondLst>
                <p:cond evt="onClick" delay="0">
                  <p:tgtEl>
                    <p:spTgt spid="13"/>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4" name="Rectangle 2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C9B03C-62DC-ED23-97AB-DD18E9C40C52}"/>
              </a:ext>
            </a:extLst>
          </p:cNvPr>
          <p:cNvSpPr>
            <a:spLocks noGrp="1"/>
          </p:cNvSpPr>
          <p:nvPr>
            <p:ph type="title"/>
          </p:nvPr>
        </p:nvSpPr>
        <p:spPr>
          <a:xfrm>
            <a:off x="1043631" y="809898"/>
            <a:ext cx="10173010" cy="1554480"/>
          </a:xfrm>
        </p:spPr>
        <p:txBody>
          <a:bodyPr anchor="ctr">
            <a:normAutofit/>
          </a:bodyPr>
          <a:lstStyle/>
          <a:p>
            <a:r>
              <a:rPr lang="en-IN" sz="4800" b="1" i="0" dirty="0">
                <a:effectLst/>
                <a:latin typeface="Söhne"/>
              </a:rPr>
              <a:t>Problem Statement and why I choose this Topic </a:t>
            </a:r>
            <a:endParaRPr lang="en-IN" sz="4800" dirty="0"/>
          </a:p>
        </p:txBody>
      </p:sp>
      <p:cxnSp>
        <p:nvCxnSpPr>
          <p:cNvPr id="27" name="Straight Connector 2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5348F2C3-4E1F-06E4-B4D2-EAF598770FB4}"/>
              </a:ext>
            </a:extLst>
          </p:cNvPr>
          <p:cNvGraphicFramePr>
            <a:graphicFrameLocks noGrp="1"/>
          </p:cNvGraphicFramePr>
          <p:nvPr>
            <p:ph idx="1"/>
            <p:extLst>
              <p:ext uri="{D42A27DB-BD31-4B8C-83A1-F6EECF244321}">
                <p14:modId xmlns:p14="http://schemas.microsoft.com/office/powerpoint/2010/main" val="2780299501"/>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1" name="Video 20">
            <a:hlinkClick r:id="" action="ppaction://media"/>
            <a:extLst>
              <a:ext uri="{FF2B5EF4-FFF2-40B4-BE49-F238E27FC236}">
                <a16:creationId xmlns:a16="http://schemas.microsoft.com/office/drawing/2014/main" id="{9AA958DA-991B-96CE-FC79-EB6538DBC92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04075707"/>
      </p:ext>
    </p:extLst>
  </p:cSld>
  <p:clrMapOvr>
    <a:masterClrMapping/>
  </p:clrMapOvr>
  <mc:AlternateContent xmlns:mc="http://schemas.openxmlformats.org/markup-compatibility/2006">
    <mc:Choice xmlns:p14="http://schemas.microsoft.com/office/powerpoint/2010/main" Requires="p14">
      <p:transition spd="slow" p14:dur="2000" advTm="69399"/>
    </mc:Choice>
    <mc:Fallback>
      <p:transition spd="slow" advTm="69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0F24D38-B79E-44B4-830E-043F45D9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16AC22-9645-F7D1-ED87-02F395EA8C37}"/>
              </a:ext>
            </a:extLst>
          </p:cNvPr>
          <p:cNvSpPr>
            <a:spLocks noGrp="1"/>
          </p:cNvSpPr>
          <p:nvPr>
            <p:ph type="title"/>
          </p:nvPr>
        </p:nvSpPr>
        <p:spPr>
          <a:xfrm>
            <a:off x="838200" y="620742"/>
            <a:ext cx="10515600" cy="1325563"/>
          </a:xfrm>
        </p:spPr>
        <p:txBody>
          <a:bodyPr vert="horz" lIns="91440" tIns="45720" rIns="91440" bIns="45720" rtlCol="0" anchor="ctr">
            <a:normAutofit/>
          </a:bodyPr>
          <a:lstStyle/>
          <a:p>
            <a:r>
              <a:rPr lang="en-US" b="1" i="0" kern="1200">
                <a:solidFill>
                  <a:srgbClr val="FFFFFF"/>
                </a:solidFill>
                <a:effectLst/>
                <a:latin typeface="+mj-lt"/>
                <a:ea typeface="+mj-ea"/>
                <a:cs typeface="+mj-cs"/>
              </a:rPr>
              <a:t>Literature Review</a:t>
            </a:r>
            <a:endParaRPr lang="en-US" kern="1200">
              <a:solidFill>
                <a:srgbClr val="FFFFFF"/>
              </a:solidFill>
              <a:latin typeface="+mj-lt"/>
              <a:ea typeface="+mj-ea"/>
              <a:cs typeface="+mj-cs"/>
            </a:endParaRPr>
          </a:p>
        </p:txBody>
      </p:sp>
      <p:cxnSp>
        <p:nvCxnSpPr>
          <p:cNvPr id="23" name="Straight Connector 22">
            <a:extLst>
              <a:ext uri="{FF2B5EF4-FFF2-40B4-BE49-F238E27FC236}">
                <a16:creationId xmlns:a16="http://schemas.microsoft.com/office/drawing/2014/main" id="{FC469874-256B-45B3-A79C-7591B4BA1E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AB72381D-455B-C529-4B81-94B91FC01ADD}"/>
              </a:ext>
            </a:extLst>
          </p:cNvPr>
          <p:cNvSpPr>
            <a:spLocks noGrp="1"/>
          </p:cNvSpPr>
          <p:nvPr>
            <p:ph idx="1"/>
          </p:nvPr>
        </p:nvSpPr>
        <p:spPr>
          <a:xfrm>
            <a:off x="838200" y="2266345"/>
            <a:ext cx="5097780" cy="3910617"/>
          </a:xfrm>
        </p:spPr>
        <p:txBody>
          <a:bodyPr vert="horz" lIns="91440" tIns="45720" rIns="91440" bIns="45720" rtlCol="0">
            <a:normAutofit/>
          </a:bodyPr>
          <a:lstStyle/>
          <a:p>
            <a:endParaRPr lang="en-US" sz="1300" b="0" i="0">
              <a:solidFill>
                <a:srgbClr val="FFFFFF"/>
              </a:solidFill>
              <a:effectLst/>
            </a:endParaRPr>
          </a:p>
          <a:p>
            <a:r>
              <a:rPr lang="en-US" sz="1300" b="1">
                <a:solidFill>
                  <a:srgbClr val="FFFFFF"/>
                </a:solidFill>
                <a:effectLst/>
              </a:rPr>
              <a:t>Research Paper 1: Age and Gender Prediction using Convolutional Neural Networks</a:t>
            </a:r>
            <a:endParaRPr lang="en-US" sz="1300" b="1">
              <a:solidFill>
                <a:srgbClr val="FFFFFF"/>
              </a:solidFill>
            </a:endParaRPr>
          </a:p>
          <a:p>
            <a:r>
              <a:rPr lang="en-US" sz="1300">
                <a:solidFill>
                  <a:srgbClr val="FFFFFF"/>
                </a:solidFill>
                <a:effectLst/>
              </a:rPr>
              <a:t>This paper proposed a deep learning approach for age and gender prediction using convolutional neural networks (CNNs).</a:t>
            </a:r>
          </a:p>
          <a:p>
            <a:r>
              <a:rPr lang="en-US" sz="1300">
                <a:solidFill>
                  <a:srgbClr val="FFFFFF"/>
                </a:solidFill>
                <a:effectLst/>
              </a:rPr>
              <a:t>The authors collected a large dataset of facial images and used it to train their CNN model.</a:t>
            </a:r>
          </a:p>
          <a:p>
            <a:r>
              <a:rPr lang="en-US" sz="1300">
                <a:solidFill>
                  <a:srgbClr val="FFFFFF"/>
                </a:solidFill>
                <a:effectLst/>
              </a:rPr>
              <a:t>They achieved high accuracy in predicting both age and gender from facial images.</a:t>
            </a:r>
          </a:p>
          <a:p>
            <a:r>
              <a:rPr lang="en-US" sz="1300">
                <a:solidFill>
                  <a:srgbClr val="FFFFFF"/>
                </a:solidFill>
                <a:effectLst/>
              </a:rPr>
              <a:t>The model was able to capture important facial features related to age and gender, such as wrinkles and facial hair.</a:t>
            </a:r>
          </a:p>
          <a:p>
            <a:r>
              <a:rPr lang="en-US" sz="1300">
                <a:solidFill>
                  <a:srgbClr val="FFFFFF"/>
                </a:solidFill>
                <a:effectLst/>
              </a:rPr>
              <a:t>The authors concluded that CNNs are effective for age and gender prediction and can be used in various applications, such as facial recognition systems and age estimation in forensic investigations.</a:t>
            </a:r>
          </a:p>
        </p:txBody>
      </p:sp>
      <p:sp>
        <p:nvSpPr>
          <p:cNvPr id="3" name="Content Placeholder 5">
            <a:extLst>
              <a:ext uri="{FF2B5EF4-FFF2-40B4-BE49-F238E27FC236}">
                <a16:creationId xmlns:a16="http://schemas.microsoft.com/office/drawing/2014/main" id="{8796D37F-6FD2-20F2-B7D9-0A75DC62045D}"/>
              </a:ext>
            </a:extLst>
          </p:cNvPr>
          <p:cNvSpPr txBox="1">
            <a:spLocks/>
          </p:cNvSpPr>
          <p:nvPr/>
        </p:nvSpPr>
        <p:spPr>
          <a:xfrm>
            <a:off x="6256020" y="2266345"/>
            <a:ext cx="5097780" cy="3910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300">
              <a:solidFill>
                <a:srgbClr val="FFFFFF"/>
              </a:solidFill>
            </a:endParaRPr>
          </a:p>
          <a:p>
            <a:r>
              <a:rPr lang="en-US" sz="1300" b="1">
                <a:solidFill>
                  <a:srgbClr val="FFFFFF"/>
                </a:solidFill>
                <a:effectLst/>
              </a:rPr>
              <a:t>Research Paper 2: Deep Learning for Age and Gender Estimation: A Survey</a:t>
            </a:r>
            <a:endParaRPr lang="en-US" sz="1300" b="1">
              <a:solidFill>
                <a:srgbClr val="FFFFFF"/>
              </a:solidFill>
            </a:endParaRPr>
          </a:p>
          <a:p>
            <a:r>
              <a:rPr lang="en-US" sz="1300">
                <a:solidFill>
                  <a:srgbClr val="FFFFFF"/>
                </a:solidFill>
                <a:effectLst/>
              </a:rPr>
              <a:t>This survey paper reviewed various deep learning techniques for age and gender estimation from facial images.</a:t>
            </a:r>
          </a:p>
          <a:p>
            <a:r>
              <a:rPr lang="en-US" sz="1300">
                <a:solidFill>
                  <a:srgbClr val="FFFFFF"/>
                </a:solidFill>
                <a:effectLst/>
              </a:rPr>
              <a:t>The authors discussed different approaches, including CNNs, recurrent neural networks (RNNs), and generative adversarial networks (GANs).</a:t>
            </a:r>
          </a:p>
          <a:p>
            <a:r>
              <a:rPr lang="en-US" sz="1300">
                <a:solidFill>
                  <a:srgbClr val="FFFFFF"/>
                </a:solidFill>
                <a:effectLst/>
              </a:rPr>
              <a:t>They analyzed the strengths and limitations of each approach and compared their performance on benchmark datasets.</a:t>
            </a:r>
          </a:p>
          <a:p>
            <a:r>
              <a:rPr lang="en-US" sz="1300">
                <a:solidFill>
                  <a:srgbClr val="FFFFFF"/>
                </a:solidFill>
                <a:effectLst/>
              </a:rPr>
              <a:t>The survey highlighted the importance of large and diverse datasets for training accurate age and gender prediction models.</a:t>
            </a:r>
          </a:p>
          <a:p>
            <a:r>
              <a:rPr lang="en-US" sz="1300">
                <a:solidFill>
                  <a:srgbClr val="FFFFFF"/>
                </a:solidFill>
                <a:effectLst/>
              </a:rPr>
              <a:t>The authors concluded that deep learning methods have shown promising results in age and gender estimation tasks, but further research is needed to improve their robustness and generalization capabilities</a:t>
            </a:r>
            <a:endParaRPr lang="en-US" sz="1300">
              <a:solidFill>
                <a:srgbClr val="FFFFFF"/>
              </a:solidFill>
            </a:endParaRPr>
          </a:p>
        </p:txBody>
      </p:sp>
      <p:pic>
        <p:nvPicPr>
          <p:cNvPr id="15" name="Video 14">
            <a:hlinkClick r:id="" action="ppaction://media"/>
            <a:extLst>
              <a:ext uri="{FF2B5EF4-FFF2-40B4-BE49-F238E27FC236}">
                <a16:creationId xmlns:a16="http://schemas.microsoft.com/office/drawing/2014/main" id="{50D7B8ED-A1EC-0A71-8443-1D069BD4973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788784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0076"/>
    </mc:Choice>
    <mc:Fallback xmlns="">
      <p:transition spd="slow" advTm="40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B0B10-6DEA-876E-3A0F-8696A77FE8AD}"/>
              </a:ext>
            </a:extLst>
          </p:cNvPr>
          <p:cNvSpPr>
            <a:spLocks noGrp="1"/>
          </p:cNvSpPr>
          <p:nvPr>
            <p:ph type="title"/>
          </p:nvPr>
        </p:nvSpPr>
        <p:spPr/>
        <p:txBody>
          <a:bodyPr/>
          <a:lstStyle/>
          <a:p>
            <a:r>
              <a:rPr lang="en-IN" b="1" i="0">
                <a:solidFill>
                  <a:srgbClr val="0D0D0D"/>
                </a:solidFill>
                <a:effectLst/>
                <a:latin typeface="Söhne"/>
              </a:rPr>
              <a:t>Methodology Overview</a:t>
            </a:r>
            <a:endParaRPr lang="en-IN" dirty="0"/>
          </a:p>
        </p:txBody>
      </p:sp>
      <p:graphicFrame>
        <p:nvGraphicFramePr>
          <p:cNvPr id="5" name="Content Placeholder 2">
            <a:extLst>
              <a:ext uri="{FF2B5EF4-FFF2-40B4-BE49-F238E27FC236}">
                <a16:creationId xmlns:a16="http://schemas.microsoft.com/office/drawing/2014/main" id="{F30C3F5A-1C18-B87A-5153-462D2D5FFA18}"/>
              </a:ext>
            </a:extLst>
          </p:cNvPr>
          <p:cNvGraphicFramePr>
            <a:graphicFrameLocks noGrp="1"/>
          </p:cNvGraphicFramePr>
          <p:nvPr>
            <p:ph idx="1"/>
            <p:extLst>
              <p:ext uri="{D42A27DB-BD31-4B8C-83A1-F6EECF244321}">
                <p14:modId xmlns:p14="http://schemas.microsoft.com/office/powerpoint/2010/main" val="19860925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Video 5">
            <a:hlinkClick r:id="" action="ppaction://media"/>
            <a:extLst>
              <a:ext uri="{FF2B5EF4-FFF2-40B4-BE49-F238E27FC236}">
                <a16:creationId xmlns:a16="http://schemas.microsoft.com/office/drawing/2014/main" id="{47BB14DB-370C-D048-C93A-A8BED9E7C47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76880162"/>
      </p:ext>
    </p:extLst>
  </p:cSld>
  <p:clrMapOvr>
    <a:masterClrMapping/>
  </p:clrMapOvr>
  <mc:AlternateContent xmlns:mc="http://schemas.openxmlformats.org/markup-compatibility/2006">
    <mc:Choice xmlns:p14="http://schemas.microsoft.com/office/powerpoint/2010/main" Requires="p14">
      <p:transition spd="slow" p14:dur="2000" advTm="19295"/>
    </mc:Choice>
    <mc:Fallback>
      <p:transition spd="slow" advTm="19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1" name="Rectangle 2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A4D708-A07D-FC98-8BE7-6CC74956995A}"/>
              </a:ext>
            </a:extLst>
          </p:cNvPr>
          <p:cNvSpPr>
            <a:spLocks noGrp="1"/>
          </p:cNvSpPr>
          <p:nvPr>
            <p:ph type="title"/>
          </p:nvPr>
        </p:nvSpPr>
        <p:spPr>
          <a:xfrm>
            <a:off x="1043631" y="809898"/>
            <a:ext cx="10173010" cy="1554480"/>
          </a:xfrm>
        </p:spPr>
        <p:txBody>
          <a:bodyPr anchor="ctr">
            <a:normAutofit/>
          </a:bodyPr>
          <a:lstStyle/>
          <a:p>
            <a:r>
              <a:rPr lang="en-IN" sz="4800"/>
              <a:t>Taks Done Till Now</a:t>
            </a:r>
          </a:p>
        </p:txBody>
      </p:sp>
      <p:cxnSp>
        <p:nvCxnSpPr>
          <p:cNvPr id="27" name="Straight Connector 2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84D2432A-87B0-B43C-E5E2-2C50D3C63E9A}"/>
              </a:ext>
            </a:extLst>
          </p:cNvPr>
          <p:cNvGraphicFramePr>
            <a:graphicFrameLocks noGrp="1"/>
          </p:cNvGraphicFramePr>
          <p:nvPr>
            <p:ph idx="1"/>
            <p:extLst>
              <p:ext uri="{D42A27DB-BD31-4B8C-83A1-F6EECF244321}">
                <p14:modId xmlns:p14="http://schemas.microsoft.com/office/powerpoint/2010/main" val="2728285097"/>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2" name="Video 31">
            <a:hlinkClick r:id="" action="ppaction://media"/>
            <a:extLst>
              <a:ext uri="{FF2B5EF4-FFF2-40B4-BE49-F238E27FC236}">
                <a16:creationId xmlns:a16="http://schemas.microsoft.com/office/drawing/2014/main" id="{CB004369-281A-1677-5C38-3502A945ADB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69059435"/>
      </p:ext>
    </p:extLst>
  </p:cSld>
  <p:clrMapOvr>
    <a:masterClrMapping/>
  </p:clrMapOvr>
  <mc:AlternateContent xmlns:mc="http://schemas.openxmlformats.org/markup-compatibility/2006" xmlns:p14="http://schemas.microsoft.com/office/powerpoint/2010/main">
    <mc:Choice Requires="p14">
      <p:transition spd="slow" p14:dur="2000" advTm="50538"/>
    </mc:Choice>
    <mc:Fallback xmlns="">
      <p:transition spd="slow" advTm="50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2"/>
                </p:tgtEl>
              </p:cMediaNode>
            </p:video>
            <p:seq concurrent="1" nextAc="seek">
              <p:cTn id="8" restart="whenNotActive" fill="hold" evtFilter="cancelBubble" nodeType="interactiveSeq">
                <p:stCondLst>
                  <p:cond evt="onClick" delay="0">
                    <p:tgtEl>
                      <p:spTgt spid="3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2"/>
                                        </p:tgtEl>
                                      </p:cBhvr>
                                    </p:cmd>
                                  </p:childTnLst>
                                </p:cTn>
                              </p:par>
                            </p:childTnLst>
                          </p:cTn>
                        </p:par>
                      </p:childTnLst>
                    </p:cTn>
                  </p:par>
                </p:childTnLst>
              </p:cTn>
              <p:nextCondLst>
                <p:cond evt="onClick" delay="0">
                  <p:tgtEl>
                    <p:spTgt spid="3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BCA96F-5E25-B49D-88BB-7FADE474D777}"/>
              </a:ext>
            </a:extLst>
          </p:cNvPr>
          <p:cNvSpPr>
            <a:spLocks noGrp="1"/>
          </p:cNvSpPr>
          <p:nvPr>
            <p:ph type="title"/>
          </p:nvPr>
        </p:nvSpPr>
        <p:spPr>
          <a:xfrm>
            <a:off x="841248" y="256032"/>
            <a:ext cx="10506456" cy="1014984"/>
          </a:xfrm>
        </p:spPr>
        <p:txBody>
          <a:bodyPr anchor="b">
            <a:normAutofit/>
          </a:bodyPr>
          <a:lstStyle/>
          <a:p>
            <a:r>
              <a:rPr lang="en-IN"/>
              <a:t>Tasks in progress</a:t>
            </a:r>
            <a:endParaRPr lang="en-IN"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2D0100EC-7D2B-372C-57E9-8459AD66A6C3}"/>
              </a:ext>
            </a:extLst>
          </p:cNvPr>
          <p:cNvGraphicFramePr>
            <a:graphicFrameLocks noGrp="1"/>
          </p:cNvGraphicFramePr>
          <p:nvPr>
            <p:ph idx="1"/>
            <p:extLst>
              <p:ext uri="{D42A27DB-BD31-4B8C-83A1-F6EECF244321}">
                <p14:modId xmlns:p14="http://schemas.microsoft.com/office/powerpoint/2010/main" val="4288526411"/>
              </p:ext>
            </p:extLst>
          </p:nvPr>
        </p:nvGraphicFramePr>
        <p:xfrm>
          <a:off x="838200" y="1527048"/>
          <a:ext cx="10515600" cy="49848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0" name="Video 29">
            <a:hlinkClick r:id="" action="ppaction://media"/>
            <a:extLst>
              <a:ext uri="{FF2B5EF4-FFF2-40B4-BE49-F238E27FC236}">
                <a16:creationId xmlns:a16="http://schemas.microsoft.com/office/drawing/2014/main" id="{C5636D14-D445-7AC6-E8EE-769866A2B36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9"/>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61602922"/>
      </p:ext>
    </p:extLst>
  </p:cSld>
  <p:clrMapOvr>
    <a:masterClrMapping/>
  </p:clrMapOvr>
  <mc:AlternateContent xmlns:mc="http://schemas.openxmlformats.org/markup-compatibility/2006" xmlns:p14="http://schemas.microsoft.com/office/powerpoint/2010/main">
    <mc:Choice Requires="p14">
      <p:transition spd="slow" p14:dur="2000" advTm="26667"/>
    </mc:Choice>
    <mc:Fallback xmlns="">
      <p:transition spd="slow" advTm="26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0"/>
                </p:tgtEl>
              </p:cMediaNode>
            </p:video>
            <p:seq concurrent="1" nextAc="seek">
              <p:cTn id="8" restart="whenNotActive" fill="hold" evtFilter="cancelBubble" nodeType="interactiveSeq">
                <p:stCondLst>
                  <p:cond evt="onClick" delay="0">
                    <p:tgtEl>
                      <p:spTgt spid="3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
                                        </p:tgtEl>
                                      </p:cBhvr>
                                    </p:cmd>
                                  </p:childTnLst>
                                </p:cTn>
                              </p:par>
                            </p:childTnLst>
                          </p:cTn>
                        </p:par>
                      </p:childTnLst>
                    </p:cTn>
                  </p:par>
                </p:childTnLst>
              </p:cTn>
              <p:nextCondLst>
                <p:cond evt="onClick" delay="0">
                  <p:tgtEl>
                    <p:spTgt spid="3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AC28A-F64E-E4E2-8344-2A660D564A37}"/>
              </a:ext>
            </a:extLst>
          </p:cNvPr>
          <p:cNvSpPr>
            <a:spLocks noGrp="1"/>
          </p:cNvSpPr>
          <p:nvPr>
            <p:ph type="title"/>
          </p:nvPr>
        </p:nvSpPr>
        <p:spPr>
          <a:xfrm>
            <a:off x="876693" y="741391"/>
            <a:ext cx="3455821" cy="1616203"/>
          </a:xfrm>
        </p:spPr>
        <p:txBody>
          <a:bodyPr vert="horz" lIns="91440" tIns="45720" rIns="91440" bIns="45720" rtlCol="0" anchor="b">
            <a:normAutofit/>
          </a:bodyPr>
          <a:lstStyle/>
          <a:p>
            <a:r>
              <a:rPr lang="en-US" sz="3200" b="1" i="0" kern="1200">
                <a:solidFill>
                  <a:schemeClr val="tx1"/>
                </a:solidFill>
                <a:effectLst/>
                <a:latin typeface="+mj-lt"/>
                <a:ea typeface="+mj-ea"/>
                <a:cs typeface="+mj-cs"/>
              </a:rPr>
              <a:t>Project Timeline</a:t>
            </a:r>
            <a:endParaRPr lang="en-US" sz="3200" kern="1200">
              <a:solidFill>
                <a:schemeClr val="tx1"/>
              </a:solidFill>
              <a:latin typeface="+mj-lt"/>
              <a:ea typeface="+mj-ea"/>
              <a:cs typeface="+mj-cs"/>
            </a:endParaRPr>
          </a:p>
        </p:txBody>
      </p:sp>
      <p:sp>
        <p:nvSpPr>
          <p:cNvPr id="7" name="Rectangle 1">
            <a:extLst>
              <a:ext uri="{FF2B5EF4-FFF2-40B4-BE49-F238E27FC236}">
                <a16:creationId xmlns:a16="http://schemas.microsoft.com/office/drawing/2014/main" id="{0ABB733C-74E1-DBBB-BDF2-A1AA2781E64D}"/>
              </a:ext>
            </a:extLst>
          </p:cNvPr>
          <p:cNvSpPr>
            <a:spLocks noChangeArrowheads="1"/>
          </p:cNvSpPr>
          <p:nvPr/>
        </p:nvSpPr>
        <p:spPr bwMode="auto">
          <a:xfrm>
            <a:off x="876693" y="2533476"/>
            <a:ext cx="3455821" cy="344783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2000" b="1" i="0" u="none" strike="noStrike" cap="none" normalizeH="0" baseline="0">
                <a:ln>
                  <a:noFill/>
                </a:ln>
                <a:effectLst/>
              </a:rPr>
              <a:t>Timetable:</a:t>
            </a:r>
            <a:endParaRPr kumimoji="0" lang="en-US" altLang="en-US" sz="2000" b="0" i="0" u="none" strike="noStrike" cap="none" normalizeH="0" baseline="0">
              <a:ln>
                <a:noFill/>
              </a:ln>
              <a:effectLst/>
            </a:endParaRPr>
          </a:p>
          <a:p>
            <a:pPr marL="0" marR="0" lvl="0" indent="-228600" fontAlgn="base">
              <a:lnSpc>
                <a:spcPct val="90000"/>
              </a:lnSpc>
              <a:spcBef>
                <a:spcPct val="0"/>
              </a:spcBef>
              <a:spcAft>
                <a:spcPts val="600"/>
              </a:spcAft>
              <a:buClrTx/>
              <a:buSzTx/>
              <a:buFont typeface="Arial" panose="020B0604020202020204" pitchFamily="34" charset="0"/>
              <a:buChar char="•"/>
              <a:tabLst/>
            </a:pPr>
            <a:endParaRPr kumimoji="0" lang="en-US" altLang="en-US" sz="2000" b="0" i="0" u="none" strike="noStrike" cap="none" normalizeH="0" baseline="0">
              <a:ln>
                <a:noFill/>
              </a:ln>
              <a:effectLst/>
            </a:endParaRPr>
          </a:p>
        </p:txBody>
      </p:sp>
      <p:grpSp>
        <p:nvGrpSpPr>
          <p:cNvPr id="33" name="Group 32">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31" name="Rectangle 3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6" name="Content Placeholder 5">
            <a:extLst>
              <a:ext uri="{FF2B5EF4-FFF2-40B4-BE49-F238E27FC236}">
                <a16:creationId xmlns:a16="http://schemas.microsoft.com/office/drawing/2014/main" id="{AB699031-4581-BB9B-3051-402727B69812}"/>
              </a:ext>
            </a:extLst>
          </p:cNvPr>
          <p:cNvGraphicFramePr>
            <a:graphicFrameLocks noGrp="1"/>
          </p:cNvGraphicFramePr>
          <p:nvPr>
            <p:ph idx="1"/>
            <p:extLst>
              <p:ext uri="{D42A27DB-BD31-4B8C-83A1-F6EECF244321}">
                <p14:modId xmlns:p14="http://schemas.microsoft.com/office/powerpoint/2010/main" val="3834896162"/>
              </p:ext>
            </p:extLst>
          </p:nvPr>
        </p:nvGraphicFramePr>
        <p:xfrm>
          <a:off x="4987672" y="902036"/>
          <a:ext cx="6389347" cy="5063241"/>
        </p:xfrm>
        <a:graphic>
          <a:graphicData uri="http://schemas.openxmlformats.org/drawingml/2006/table">
            <a:tbl>
              <a:tblPr firstRow="1" firstCol="1" bandRow="1">
                <a:tableStyleId>{5C22544A-7EE6-4342-B048-85BDC9FD1C3A}</a:tableStyleId>
              </a:tblPr>
              <a:tblGrid>
                <a:gridCol w="2125448">
                  <a:extLst>
                    <a:ext uri="{9D8B030D-6E8A-4147-A177-3AD203B41FA5}">
                      <a16:colId xmlns:a16="http://schemas.microsoft.com/office/drawing/2014/main" val="1454553699"/>
                    </a:ext>
                  </a:extLst>
                </a:gridCol>
                <a:gridCol w="4263899">
                  <a:extLst>
                    <a:ext uri="{9D8B030D-6E8A-4147-A177-3AD203B41FA5}">
                      <a16:colId xmlns:a16="http://schemas.microsoft.com/office/drawing/2014/main" val="2459626049"/>
                    </a:ext>
                  </a:extLst>
                </a:gridCol>
              </a:tblGrid>
              <a:tr h="438418">
                <a:tc>
                  <a:txBody>
                    <a:bodyPr/>
                    <a:lstStyle/>
                    <a:p>
                      <a:pPr marL="0" marR="0" algn="ctr">
                        <a:lnSpc>
                          <a:spcPct val="107000"/>
                        </a:lnSpc>
                        <a:spcBef>
                          <a:spcPts val="0"/>
                        </a:spcBef>
                        <a:spcAft>
                          <a:spcPts val="0"/>
                        </a:spcAft>
                      </a:pPr>
                      <a:r>
                        <a:rPr lang="en-US" sz="2400" kern="100">
                          <a:effectLst/>
                        </a:rPr>
                        <a:t>Timeline</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Things to be Done</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403122904"/>
                  </a:ext>
                </a:extLst>
              </a:tr>
              <a:tr h="438418">
                <a:tc>
                  <a:txBody>
                    <a:bodyPr/>
                    <a:lstStyle/>
                    <a:p>
                      <a:pPr marL="0" marR="0" algn="ctr">
                        <a:lnSpc>
                          <a:spcPct val="107000"/>
                        </a:lnSpc>
                        <a:spcBef>
                          <a:spcPts val="0"/>
                        </a:spcBef>
                        <a:spcAft>
                          <a:spcPts val="0"/>
                        </a:spcAft>
                      </a:pPr>
                      <a:r>
                        <a:rPr lang="en-US" sz="2400" kern="100">
                          <a:effectLst/>
                        </a:rPr>
                        <a:t>Week 1-2</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Gather datasets</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1760494060"/>
                  </a:ext>
                </a:extLst>
              </a:tr>
              <a:tr h="837281">
                <a:tc>
                  <a:txBody>
                    <a:bodyPr/>
                    <a:lstStyle/>
                    <a:p>
                      <a:pPr marL="0" marR="0" algn="ctr">
                        <a:lnSpc>
                          <a:spcPct val="107000"/>
                        </a:lnSpc>
                        <a:spcBef>
                          <a:spcPts val="0"/>
                        </a:spcBef>
                        <a:spcAft>
                          <a:spcPts val="0"/>
                        </a:spcAft>
                      </a:pPr>
                      <a:r>
                        <a:rPr lang="en-US" sz="2400" kern="100">
                          <a:effectLst/>
                        </a:rPr>
                        <a:t>Week 3-4</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EDA – Exploratory Data Analysis</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3785516367"/>
                  </a:ext>
                </a:extLst>
              </a:tr>
              <a:tr h="438418">
                <a:tc>
                  <a:txBody>
                    <a:bodyPr/>
                    <a:lstStyle/>
                    <a:p>
                      <a:pPr marL="0" marR="0" algn="ctr">
                        <a:lnSpc>
                          <a:spcPct val="107000"/>
                        </a:lnSpc>
                        <a:spcBef>
                          <a:spcPts val="0"/>
                        </a:spcBef>
                        <a:spcAft>
                          <a:spcPts val="0"/>
                        </a:spcAft>
                      </a:pPr>
                      <a:r>
                        <a:rPr lang="en-US" sz="2400" kern="100">
                          <a:effectLst/>
                        </a:rPr>
                        <a:t>Week 5-6</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Create CNN model</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1859255999"/>
                  </a:ext>
                </a:extLst>
              </a:tr>
              <a:tr h="837281">
                <a:tc>
                  <a:txBody>
                    <a:bodyPr/>
                    <a:lstStyle/>
                    <a:p>
                      <a:pPr marL="0" marR="0" algn="ctr">
                        <a:lnSpc>
                          <a:spcPct val="107000"/>
                        </a:lnSpc>
                        <a:spcBef>
                          <a:spcPts val="0"/>
                        </a:spcBef>
                        <a:spcAft>
                          <a:spcPts val="0"/>
                        </a:spcAft>
                      </a:pPr>
                      <a:r>
                        <a:rPr lang="en-US" sz="2400" kern="100">
                          <a:effectLst/>
                        </a:rPr>
                        <a:t>Week 7-8</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Work on improving performance of CNN model</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2094274140"/>
                  </a:ext>
                </a:extLst>
              </a:tr>
              <a:tr h="837281">
                <a:tc>
                  <a:txBody>
                    <a:bodyPr/>
                    <a:lstStyle/>
                    <a:p>
                      <a:pPr marL="0" marR="0" algn="ctr">
                        <a:lnSpc>
                          <a:spcPct val="107000"/>
                        </a:lnSpc>
                        <a:spcBef>
                          <a:spcPts val="0"/>
                        </a:spcBef>
                        <a:spcAft>
                          <a:spcPts val="0"/>
                        </a:spcAft>
                      </a:pPr>
                      <a:r>
                        <a:rPr lang="en-US" sz="2400" kern="100">
                          <a:effectLst/>
                        </a:rPr>
                        <a:t>Week 9-10</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Run Inference using pretrained model</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3598069987"/>
                  </a:ext>
                </a:extLst>
              </a:tr>
              <a:tr h="1236144">
                <a:tc>
                  <a:txBody>
                    <a:bodyPr/>
                    <a:lstStyle/>
                    <a:p>
                      <a:pPr marL="0" marR="0" algn="ctr">
                        <a:lnSpc>
                          <a:spcPct val="107000"/>
                        </a:lnSpc>
                        <a:spcBef>
                          <a:spcPts val="0"/>
                        </a:spcBef>
                        <a:spcAft>
                          <a:spcPts val="0"/>
                        </a:spcAft>
                      </a:pPr>
                      <a:r>
                        <a:rPr lang="en-US" sz="2400" kern="100">
                          <a:effectLst/>
                        </a:rPr>
                        <a:t>Week 11-12</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tc>
                  <a:txBody>
                    <a:bodyPr/>
                    <a:lstStyle/>
                    <a:p>
                      <a:pPr marL="0" marR="0" algn="ctr">
                        <a:lnSpc>
                          <a:spcPct val="107000"/>
                        </a:lnSpc>
                        <a:spcBef>
                          <a:spcPts val="0"/>
                        </a:spcBef>
                        <a:spcAft>
                          <a:spcPts val="0"/>
                        </a:spcAft>
                      </a:pPr>
                      <a:r>
                        <a:rPr lang="en-US" sz="2400" kern="100">
                          <a:effectLst/>
                        </a:rPr>
                        <a:t>Compare performance between pretrained model and CNN model</a:t>
                      </a:r>
                      <a:endParaRPr lang="en-US" sz="2400" kern="100">
                        <a:effectLst/>
                        <a:latin typeface="Calibri" panose="020F0502020204030204" pitchFamily="34" charset="0"/>
                        <a:ea typeface="Calibri" panose="020F0502020204030204" pitchFamily="34" charset="0"/>
                        <a:cs typeface="Times New Roman" panose="02020603050405020304" pitchFamily="18" charset="0"/>
                      </a:endParaRPr>
                    </a:p>
                  </a:txBody>
                  <a:tcPr marL="147472" marR="147472" marT="0" marB="0"/>
                </a:tc>
                <a:extLst>
                  <a:ext uri="{0D108BD9-81ED-4DB2-BD59-A6C34878D82A}">
                    <a16:rowId xmlns:a16="http://schemas.microsoft.com/office/drawing/2014/main" val="1180088895"/>
                  </a:ext>
                </a:extLst>
              </a:tr>
            </a:tbl>
          </a:graphicData>
        </a:graphic>
      </p:graphicFrame>
      <p:pic>
        <p:nvPicPr>
          <p:cNvPr id="14" name="Video 13">
            <a:hlinkClick r:id="" action="ppaction://media"/>
            <a:extLst>
              <a:ext uri="{FF2B5EF4-FFF2-40B4-BE49-F238E27FC236}">
                <a16:creationId xmlns:a16="http://schemas.microsoft.com/office/drawing/2014/main" id="{257104F1-40D8-53C5-3677-C8BAFA4BD3A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97564705"/>
      </p:ext>
    </p:extLst>
  </p:cSld>
  <p:clrMapOvr>
    <a:masterClrMapping/>
  </p:clrMapOvr>
  <mc:AlternateContent xmlns:mc="http://schemas.openxmlformats.org/markup-compatibility/2006" xmlns:p14="http://schemas.microsoft.com/office/powerpoint/2010/main">
    <mc:Choice Requires="p14">
      <p:transition spd="slow" p14:dur="2000" advTm="23883"/>
    </mc:Choice>
    <mc:Fallback xmlns="">
      <p:transition spd="slow" advTm="23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32" name="Rectangle 31">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4" name="Rectangle 23">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B0ECB29-98E4-E94A-FCE8-3216D3081AB0}"/>
              </a:ext>
            </a:extLst>
          </p:cNvPr>
          <p:cNvSpPr>
            <a:spLocks noGrp="1"/>
          </p:cNvSpPr>
          <p:nvPr>
            <p:ph type="title"/>
          </p:nvPr>
        </p:nvSpPr>
        <p:spPr>
          <a:xfrm>
            <a:off x="755484" y="739835"/>
            <a:ext cx="3702580" cy="1616203"/>
          </a:xfrm>
        </p:spPr>
        <p:txBody>
          <a:bodyPr anchor="b">
            <a:normAutofit/>
          </a:bodyPr>
          <a:lstStyle/>
          <a:p>
            <a:r>
              <a:rPr lang="en-IN" sz="3200">
                <a:solidFill>
                  <a:srgbClr val="FFFFFF"/>
                </a:solidFill>
              </a:rPr>
              <a:t>Conclusion</a:t>
            </a:r>
          </a:p>
        </p:txBody>
      </p:sp>
      <p:pic>
        <p:nvPicPr>
          <p:cNvPr id="4" name="Picture 3" descr="A screenshot of a group of people&#10;&#10;Description automatically generated">
            <a:extLst>
              <a:ext uri="{FF2B5EF4-FFF2-40B4-BE49-F238E27FC236}">
                <a16:creationId xmlns:a16="http://schemas.microsoft.com/office/drawing/2014/main" id="{C2FFB688-295A-E33C-554F-2223055BFE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0228" y="787114"/>
            <a:ext cx="3857153" cy="5283771"/>
          </a:xfrm>
          <a:prstGeom prst="rect">
            <a:avLst/>
          </a:prstGeom>
        </p:spPr>
      </p:pic>
      <p:graphicFrame>
        <p:nvGraphicFramePr>
          <p:cNvPr id="7" name="Content Placeholder 2">
            <a:extLst>
              <a:ext uri="{FF2B5EF4-FFF2-40B4-BE49-F238E27FC236}">
                <a16:creationId xmlns:a16="http://schemas.microsoft.com/office/drawing/2014/main" id="{D3C444C7-C038-13B1-1E9D-87305E737F68}"/>
              </a:ext>
            </a:extLst>
          </p:cNvPr>
          <p:cNvGraphicFramePr>
            <a:graphicFrameLocks noGrp="1"/>
          </p:cNvGraphicFramePr>
          <p:nvPr>
            <p:ph idx="1"/>
            <p:extLst>
              <p:ext uri="{D42A27DB-BD31-4B8C-83A1-F6EECF244321}">
                <p14:modId xmlns:p14="http://schemas.microsoft.com/office/powerpoint/2010/main" val="1873429710"/>
              </p:ext>
            </p:extLst>
          </p:nvPr>
        </p:nvGraphicFramePr>
        <p:xfrm>
          <a:off x="755484" y="2459116"/>
          <a:ext cx="3702579" cy="352482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4" name="Video 13">
            <a:hlinkClick r:id="" action="ppaction://media"/>
            <a:extLst>
              <a:ext uri="{FF2B5EF4-FFF2-40B4-BE49-F238E27FC236}">
                <a16:creationId xmlns:a16="http://schemas.microsoft.com/office/drawing/2014/main" id="{CBA8EADF-B17D-2AF9-F0D4-9F85CA75627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1"/>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71332268"/>
      </p:ext>
    </p:extLst>
  </p:cSld>
  <p:clrMapOvr>
    <a:masterClrMapping/>
  </p:clrMapOvr>
  <mc:AlternateContent xmlns:mc="http://schemas.openxmlformats.org/markup-compatibility/2006" xmlns:p14="http://schemas.microsoft.com/office/powerpoint/2010/main">
    <mc:Choice Requires="p14">
      <p:transition spd="slow" p14:dur="2000" advTm="38767"/>
    </mc:Choice>
    <mc:Fallback xmlns="">
      <p:transition spd="slow" advTm="38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Angel face with solid fill with solid fill">
            <a:extLst>
              <a:ext uri="{FF2B5EF4-FFF2-40B4-BE49-F238E27FC236}">
                <a16:creationId xmlns:a16="http://schemas.microsoft.com/office/drawing/2014/main" id="{D172554E-62EE-0FC6-E65D-515F5B75E3A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8130" y="1275070"/>
            <a:ext cx="3876165" cy="3876165"/>
          </a:xfrm>
          <a:prstGeom prst="rect">
            <a:avLst/>
          </a:prstGeom>
        </p:spPr>
      </p:pic>
      <p:sp>
        <p:nvSpPr>
          <p:cNvPr id="3" name="Content Placeholder 2">
            <a:extLst>
              <a:ext uri="{FF2B5EF4-FFF2-40B4-BE49-F238E27FC236}">
                <a16:creationId xmlns:a16="http://schemas.microsoft.com/office/drawing/2014/main" id="{3D345C22-F359-07FD-5473-017085D5CFBC}"/>
              </a:ext>
            </a:extLst>
          </p:cNvPr>
          <p:cNvSpPr>
            <a:spLocks noGrp="1"/>
          </p:cNvSpPr>
          <p:nvPr>
            <p:ph idx="1"/>
          </p:nvPr>
        </p:nvSpPr>
        <p:spPr>
          <a:xfrm>
            <a:off x="5557592" y="2820763"/>
            <a:ext cx="5754896" cy="784778"/>
          </a:xfrm>
        </p:spPr>
        <p:txBody>
          <a:bodyPr anchor="t">
            <a:normAutofit/>
          </a:bodyPr>
          <a:lstStyle/>
          <a:p>
            <a:r>
              <a:rPr lang="en-US" sz="4400" b="1" dirty="0">
                <a:latin typeface="Times New Roman" panose="02020603050405020304" pitchFamily="18" charset="0"/>
                <a:cs typeface="Times New Roman" panose="02020603050405020304" pitchFamily="18" charset="0"/>
              </a:rPr>
              <a:t>THANK YOU</a:t>
            </a:r>
          </a:p>
        </p:txBody>
      </p:sp>
      <p:sp>
        <p:nvSpPr>
          <p:cNvPr id="12" name="Rectangle 11">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Video 14">
            <a:hlinkClick r:id="" action="ppaction://media"/>
            <a:extLst>
              <a:ext uri="{FF2B5EF4-FFF2-40B4-BE49-F238E27FC236}">
                <a16:creationId xmlns:a16="http://schemas.microsoft.com/office/drawing/2014/main" id="{8901A435-FA4E-33E5-5D11-50E4D3BAE05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12500" r="12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341193"/>
      </p:ext>
    </p:extLst>
  </p:cSld>
  <p:clrMapOvr>
    <a:masterClrMapping/>
  </p:clrMapOvr>
  <mc:AlternateContent xmlns:mc="http://schemas.openxmlformats.org/markup-compatibility/2006" xmlns:p14="http://schemas.microsoft.com/office/powerpoint/2010/main">
    <mc:Choice Requires="p14">
      <p:transition spd="slow" p14:dur="2000" advTm="3426"/>
    </mc:Choice>
    <mc:Fallback xmlns="">
      <p:transition spd="slow" advTm="3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716</TotalTime>
  <Words>994</Words>
  <Application>Microsoft Office PowerPoint</Application>
  <PresentationFormat>Widescreen</PresentationFormat>
  <Paragraphs>74</Paragraphs>
  <Slides>9</Slides>
  <Notes>6</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Aptos</vt:lpstr>
      <vt:lpstr>Aptos Display</vt:lpstr>
      <vt:lpstr>Arial</vt:lpstr>
      <vt:lpstr>Calibri</vt:lpstr>
      <vt:lpstr>Söhne</vt:lpstr>
      <vt:lpstr>Symbol</vt:lpstr>
      <vt:lpstr>Times New Roman</vt:lpstr>
      <vt:lpstr>Office Theme</vt:lpstr>
      <vt:lpstr>Facial Age and Gender Identification  from Images </vt:lpstr>
      <vt:lpstr>Problem Statement and why I choose this Topic </vt:lpstr>
      <vt:lpstr>Literature Review</vt:lpstr>
      <vt:lpstr>Methodology Overview</vt:lpstr>
      <vt:lpstr>Taks Done Till Now</vt:lpstr>
      <vt:lpstr>Tasks in progress</vt:lpstr>
      <vt:lpstr>Project Timeline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Named Entity Relation Extraction Using Deep Learning</dc:title>
  <dc:creator>Niraj Ghate</dc:creator>
  <cp:lastModifiedBy>Austin Varghese</cp:lastModifiedBy>
  <cp:revision>34</cp:revision>
  <dcterms:created xsi:type="dcterms:W3CDTF">2024-03-14T17:47:52Z</dcterms:created>
  <dcterms:modified xsi:type="dcterms:W3CDTF">2024-05-10T19:54:27Z</dcterms:modified>
</cp:coreProperties>
</file>

<file path=docProps/thumbnail.jpeg>
</file>